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tags/tag1.xml" ContentType="application/vnd.openxmlformats-officedocument.presentationml.tags+xml"/>
  <Override PartName="/ppt/ink/inkAction13.xml" ContentType="application/vnd.ms-office.inkAction+xml"/>
  <Override PartName="/ppt/ink/inkAction1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sldIdLst>
    <p:sldId id="408" r:id="rId2"/>
    <p:sldId id="267" r:id="rId3"/>
    <p:sldId id="401" r:id="rId4"/>
    <p:sldId id="268" r:id="rId5"/>
    <p:sldId id="269" r:id="rId6"/>
    <p:sldId id="402" r:id="rId7"/>
    <p:sldId id="391" r:id="rId8"/>
    <p:sldId id="270" r:id="rId9"/>
    <p:sldId id="403" r:id="rId10"/>
    <p:sldId id="271" r:id="rId11"/>
    <p:sldId id="272" r:id="rId12"/>
    <p:sldId id="404" r:id="rId13"/>
    <p:sldId id="407" r:id="rId14"/>
    <p:sldId id="405" r:id="rId15"/>
    <p:sldId id="406" r:id="rId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DDDDDD"/>
    <a:srgbClr val="009900"/>
    <a:srgbClr val="66FF33"/>
    <a:srgbClr val="0000FF"/>
    <a:srgbClr val="800000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008">
    <iact:property name="dataType"/>
    <iact:actionData xml:id="d0">
      <inkml:trace xmlns:inkml="http://www.w3.org/2003/InkML" xml:id="stk0" contextRef="#ctx0" brushRef="#br0">13837 5854 0,'0'0'9,"0"0"-2,79 0 2,16-4 0,54 0 1,37 0 0,25-5 1,5 1-2,3 0 1,0 4 1,-8-1-3,-12 1 2,-30 0-2,-28 0 1</inkml:trace>
    </iact:actionData>
  </iact:action>
  <iact:action type="add" startTime="80288">
    <iact:property name="dataType"/>
    <iact:actionData xml:id="d1">
      <inkml:trace xmlns:inkml="http://www.w3.org/2003/InkML" xml:id="stk1" contextRef="#ctx0" brushRef="#br0">14061 6065 0,'0'0'7,"0"0"2,54 29 0,20 12 1,38 13-1,4 8 1,0-4 1,-17-4-1,-4 0 0,0-4-1,-4-1 0,0-3 2,-12-5-3,-21-3 3,-25-5-3,-29 4 2,-25 13-1,-41 28 0,-62 38 1,-17 0-1,5-16 1,28-26 0,30-20-2,28-13 1,21-3 1,17-5-1,12-4 0,12 4 1,21 12-1,38 13 2,44 0-3,55 0 2,53-16-1,30-30 0,7-29 1,9-36-2</inkml:trace>
    </iact:actionData>
  </iact:action>
  <iact:action type="add" startTime="152006">
    <iact:property name="dataType"/>
    <iact:actionData xml:id="d2">
      <inkml:trace xmlns:inkml="http://www.w3.org/2003/InkML" xml:id="stk2" contextRef="#ctx0" brushRef="#br0">5803 10777 0,'0'0'1,"0"0"3,0 0 5,45-29 0,1 0 0,12-4 1,0 4-1,8 0 0,21 0 1,29-9 0,20 1-1,25-4 0,9 8 1,0 4-1,3 8 0,-3 4 1,-4 9-1,-1 0 0,5 4 0,-1 0 1,-11-1-1</inkml:trace>
    </iact:actionData>
  </iact:action>
  <iact:action type="add" startTime="152497">
    <iact:property name="dataType"/>
    <iact:actionData xml:id="d3">
      <inkml:trace xmlns:inkml="http://www.w3.org/2003/InkML" xml:id="stk3" contextRef="#ctx0" brushRef="#br0">9175 10599 0,'0'0'7,"0"0"2,0 0 1,0 0 0,0 0-1,37-4 0,13-5 1,24-7-1,13-1 1,20 5-1,18-1 2,19 5-3,14 4 1,28 8 1,17 4 0,8 5-1,16-1 0,-28 1 1,-5-9-1,1-4 0,57-17 0,54-16 1</inkml:trace>
    </iact:actionData>
  </iact:action>
  <iact:action type="add" startTime="153114">
    <iact:property name="dataType"/>
    <iact:actionData xml:id="d4">
      <inkml:trace xmlns:inkml="http://www.w3.org/2003/InkML" xml:id="stk4" contextRef="#ctx0" brushRef="#br0">13159 10541 0,'0'0'7,"0"0"9,0 0-12,0 0 4,0 0 1,0 0 1,0 0-1,83 4 1,-13-4-1,38-13 1,24-3-1,29-9 2,26 0 0,7 5-2,29-1 1,-3 0-1,-9 0 0,8 5 1,0 3 0,-4 1-1,17 4-1,12 8 2,0 0-1,33 4 0,5 4 1,7-4 0,30 9-1,-17-9 0,0 0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828">
    <iact:property name="dataType"/>
    <iact:actionData xml:id="d0">
      <inkml:trace xmlns:inkml="http://www.w3.org/2003/InkML" xml:id="stk0" contextRef="#ctx0" brushRef="#br0">4570 5113 0,'0'0'1,"0"0"1,0 0 8,54-13-1,-17 9 1,17 0-1,20 0 0,34-8 1,24-5 1,21 9 24,33-5-34,25 17-1,46 5 0,24-1 9,9 13 0,12-9 0,-4 1 1,12-13-1,9-5 1,20-7-1,21-5 0,16-3 1,17-1-1,0 0 1,38-8 0,-9 25-1,33-8 1,25-1-1,-13 22 0,21-9 1,34 8-1</inkml:trace>
    </iact:actionData>
  </iact:action>
  <iact:action type="add" startTime="28673">
    <iact:property name="dataType"/>
    <iact:actionData xml:id="d1">
      <inkml:trace xmlns:inkml="http://www.w3.org/2003/InkML" xml:id="stk1" contextRef="#ctx0" brushRef="#br0">17913 5456 0,'0'0'7,"0"0"2,0 0 0,0 0 0,0 0 1,45-4-1,-12-4 1,21-4-1,29-5 0,33 1 0,29-1 2,24 5-2,30 3 0,20 1 1,42 4-1,24 4 0,34 0 1,20-4-1,9-5 0,20-3 1,4 4-1,13-5 1,4 9-1,29 17 0,4 3 0</inkml:trace>
    </iact:actionData>
  </iact:action>
  <iact:action type="add" startTime="34548">
    <iact:property name="dataType"/>
    <iact:actionData xml:id="d2">
      <inkml:trace xmlns:inkml="http://www.w3.org/2003/InkML" xml:id="stk2" contextRef="#ctx0" brushRef="#br0">3411 6930 0,'0'0'2,"0"0"0,0 0 7,50 13 2,29-9-3,74-12 2,54-9 0,33 1-1,16-9 0,-4 0 0,26 8 1,36 1-1,50 3 0,58 13 1</inkml:trace>
    </iact:actionData>
  </iact:action>
  <iact:action type="add" startTime="46977">
    <iact:property name="dataType"/>
    <iact:actionData xml:id="d3">
      <inkml:trace xmlns:inkml="http://www.w3.org/2003/InkML" xml:id="stk3" contextRef="#ctx0" brushRef="#br0">3527 8015 0,'91'21'2,"133"16"1,107 0 7,58-12-2,24-21 2,30-12-1,41-17 0</inkml:trace>
    </iact:actionData>
  </iact:action>
  <iact:action type="add" startTime="54236">
    <iact:property name="dataType"/>
    <iact:actionData xml:id="d4">
      <inkml:trace xmlns:inkml="http://www.w3.org/2003/InkML" xml:id="stk4" contextRef="#ctx0" brushRef="#br0">3411 9887 0,'0'0'2,"0"0"1,0 0 5,0 0 3,0 0-3,0 0 2,58-9-1,91-28 1,182-46 0,141-29-1,103-16 0</inkml:trace>
    </iact:actionData>
  </iact:action>
  <iact:action type="add" startTime="64561">
    <iact:property name="dataType"/>
    <iact:actionData xml:id="d5">
      <inkml:trace xmlns:inkml="http://www.w3.org/2003/InkML" xml:id="stk5" contextRef="#ctx0" brushRef="#br0">3494 11406 0,'66'-8'1,"100"4"3,65 8 5,26 16 1,57 9-1,63-4 0</inkml:trace>
    </iact:actionData>
  </iact:action>
  <iact:action type="add" startTime="66345">
    <iact:property name="dataType"/>
    <iact:actionData xml:id="d6">
      <inkml:trace xmlns:inkml="http://www.w3.org/2003/InkML" xml:id="stk6" contextRef="#ctx0" brushRef="#br0">9183 11816 0,'0'0'8,"0"0"0,0 0 2,45-21-1,38 13 1,87-4-1,82-5 1,83-4 2,42 1-2,49-9-1,37 0 0,21-13 0,54-7 1,75-26-1,40-33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48">
    <iact:property name="dataType"/>
    <iact:actionData xml:id="d0">
      <inkml:trace xmlns:inkml="http://www.w3.org/2003/InkML" xml:id="stk0" contextRef="#ctx0" brushRef="#br0">3411 6935 0,'0'0'1,"0"0"2,0 0 6,0 0 1,0 0 0,0 0-1,0 0 0,0 0 1,0 0-1,0 0 0,0 0 1,0 0-1,50 0 0,8-5 1,33-3-1,0 0 1,0 4-1,0 4 1,8-4 1,17-5-2,8-3 1,25-5-1,-8 1 0</inkml:trace>
    </iact:actionData>
  </iact:action>
  <iact:action type="add" startTime="30388">
    <iact:property name="dataType"/>
    <iact:actionData xml:id="d1">
      <inkml:trace xmlns:inkml="http://www.w3.org/2003/InkML" xml:id="stk1" contextRef="#ctx0" brushRef="#br0">11169 7249 0,'0'0'2,"0"0"2,0 0 3,41-4 3,21-8 0,46-9-1,20-12 1,13 0 0,-5 0-2,1 4 2,8 0-1,8 4 0,21 4 1,16 5-1,50 3 1,62 1-1,91-9 0,116-16 0</inkml:trace>
    </iact:actionData>
  </iact:action>
  <iact:action type="add" startTime="93726">
    <iact:property name="dataType"/>
    <iact:actionData xml:id="d2">
      <inkml:trace xmlns:inkml="http://www.w3.org/2003/InkML" xml:id="stk2" contextRef="#ctx0" brushRef="#br0">6208 7067 0,'0'0'2,"0"0"1,0 0 6,0 0 1,0 0-1,0 0 1,0 0-1,0 0 0,42 29 1,-13-21 0,16-4-2,25 1 2,30 3-1,20 4 0,24 5 2,30 4-2,17-5 0,20-3 1,20-5-2,1 0 2,37-12 3,16-4-6,22-1 3,15-3 0,-11 12-1</inkml:trace>
    </iact:actionData>
  </iact:action>
  <iact:action type="add" startTime="103270">
    <iact:property name="dataType"/>
    <iact:actionData xml:id="d3">
      <inkml:trace xmlns:inkml="http://www.w3.org/2003/InkML" xml:id="stk3" contextRef="#ctx0" brushRef="#br0">3411 6007 0,'0'0'2,"0"0"1,0 0 5,0 0 2,0 0-1,0 0 1,0 0-1,0 0 0,0 0 1,0 0-1,0 0 0,0 0 1,0 0-1,0 0 1,0 79-1,0 12 0,0 17 0,0-9 1,0-20 0,0-17 1,0-13-2</inkml:trace>
    </iact:actionData>
  </iact:action>
  <iact:action type="add" startTime="103715">
    <iact:property name="dataType"/>
    <iact:actionData xml:id="d4">
      <inkml:trace xmlns:inkml="http://www.w3.org/2003/InkML" xml:id="stk4" contextRef="#ctx0" brushRef="#br0">3411 5552 0,'0'0'7,"0"0"2,0 0 0,0 0 1,0 0-1,0 0 0,75 12 1,-17-20-1,16-5 0,1 1 1,-9 8-1,-8 4 1,8 4 0,8 0 1,1 4-1,16-3-2,-8-5 2,8 0-1,-17 0 1,5 4-1,-25 0 0,-5 4 2,-7 0-3,-13 1 2,-5-1-1,-3 0 0,0 5 1,4-1-1,-1 1 0,1 3 1,-4-4 0,0 1-2,-5-1 2,1 1-1,-5-1-2,1 1 2,-1-1 1,0 5-1,5 3 1,-5 5-1,5 8 1,4 13 0,-1 12-1,-16 4 0,1 4 0,-10-4 1,1 0-1,-8-12 1,8-4-1,0-5 1,4-4-1,0-4 1,0 0-2,0-4 2,0 0 0,0 0-1,-5 0 1,-3 0-1,0 0 0,-5 0 0,-3 0 0,-9 0 1,-4-4-1,0 0 2,-4-4-3,-4-5 0,-9 1 3,-12-1-2,-12 1 1,-29-1-2,-25-7 1,-42-1 1,1-4-1,-1-8 1</inkml:trace>
    </iact:actionData>
  </iact:action>
  <iact:action type="add" startTime="119489">
    <iact:property name="dataType"/>
    <iact:actionData xml:id="d5">
      <inkml:trace xmlns:inkml="http://www.w3.org/2003/InkML" xml:id="stk5" contextRef="#ctx0" brushRef="#br0">3577 5266 0,'0'0'2,"0"0"1,0 0 5,0 0 2,41 12-1,1-3 0,-1-1 1,0-4-1,9 0 1,8 0-1,16 1 1,17 3-1,17 4 2,0 1 2,7-5-5,1 0 4,12 1-5,1-1-1,-1-4 3,-12-8 1,-13 0-1,9-5 0,12 1 1,13 4-1,3 0 0,-7 0 1,3 4-1,5 0 1,12 4-1,0 4 1,-12-4 0,-9 0-1,9 5 1,8-1-3,0 0 3,-4 1 0,-1 3-1,14 0 0,3-3 0,-4-1 1,0 0 0,-4 0-2,5 1 2,-1-5 1,-8-4-3,0 4 1,4 0 1,8 0-2,5 0 2,-13 1-1,8 3 0,-8 0 1,4-4-1,-12-4 0,-4 4 1,8 5 0,8 3-1,0-4-1,0-3 3,-8 3-3,-4 0 2,4 0 0,0-8-1,-16-4 0,-9 8 0,4 5 2,4 3-3,9-8 1,-4-4 1,-9 0-1,0 9 0,0 3 1,5-4-1,-9-8 1,-4-4-1,-4 4 0,-5 8 2,9 1-3,13-1 3,7-4-3,5 0 1,4 4 1,0 1 0,0-5-1,0-8-1,4 0 2,8-1-1,5-3 1,20 4-1,17 0-1</inkml:trace>
    </iact:actionData>
  </iact:action>
  <iact:action type="add" startTime="129222">
    <iact:property name="dataType"/>
    <iact:actionData xml:id="d6">
      <inkml:trace xmlns:inkml="http://www.w3.org/2003/InkML" xml:id="stk6" contextRef="#ctx0" brushRef="#br0">16287 5092 0,'0'0'1,"0"0"3,0 0 4,0 0 2,0 0-1,0 0 1,78-12-1,-16-5 0,17-8 1,16 0-1,17 1 1,29-5 1,24 0-3,21 4 2,17 4-1,0 13 1,-17 12-1,0 4-1,-8 5 2,4 3 0,12 5-1,17-9 1,21 1-2,33 7 2,20-11-1,17 11 1,13 5 0,-5-4-2,9 12 2,-1-8-1,22 16 0,20 5 1,20-5-1</inkml:trace>
    </iact:actionData>
  </iact:action>
  <iact:action type="add" startTime="158639">
    <iact:property name="dataType"/>
    <iact:actionData xml:id="d7">
      <inkml:trace xmlns:inkml="http://www.w3.org/2003/InkML" xml:id="stk7" contextRef="#ctx0" brushRef="#br0">6361 7104 0,'0'0'2,"0"0"2,0 0 4,0 0 2,54 38-1,-25-26 0,-4 0 1,0-3-1,-5-5 1,1 0-1,0-4 1,-1 0-1,1 0 0,0-4 1,-1 0-1,1-5 1,0-3-1,-5 0 0,1-9 0,-1-4 1,1-4-1,-5-4 0,1 0 1,-5 8-1,-4 4 3,-4 5 24,-4 3-36</inkml:trace>
    </iact:actionData>
  </iact:action>
  <iact:action type="add" startTime="158930">
    <iact:property name="dataType"/>
    <iact:actionData xml:id="d8">
      <inkml:trace xmlns:inkml="http://www.w3.org/2003/InkML" xml:id="stk8" contextRef="#ctx0" brushRef="#br0">6407 6810 0,'0'0'3,"0"0"6,0 0 1,0 0-1,0 0 1,0 0-1,0 0 0,0 0 1,0 0-1,0 0 1,0 0-1,0 0 1,0 0-1,0 0 0,0 0 1,0 0-1,49-4 0,-32 4 1,0 0-1,-1 0 0,1 0 1,3 0-1,1 0 0,0 0 1,-1-4-1,5 0 0,4 0 1,13-4-1,11-1 0,14 1 1,3 4 1,0 4-3,-4 4 2,-4 4-1,-8-4 1,-4 1-1,-5-1 0,5 0 1,8 0-1,12 0 0,25 4 1,9 1-1,-1-1 0,-12 0 1,-12 0-1,-13 1 1,4-1-1,13 0 0,21 1 1,12-5-1,-1-8-1,-15-1 3,-9 5-3,4 0 4,21 5-4,20-1 1,9-8 1,-13-1-1,-7 1 0,-1-4 1,12 0-1,13-1 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041">
    <iact:property name="dataType"/>
    <iact:actionData xml:id="d0">
      <inkml:trace xmlns:inkml="http://www.w3.org/2003/InkML" xml:id="stk0" contextRef="#ctx0" brushRef="#br0">3411 9684 0,'0'0'1,"0"0"3,0 0 5,0 0 0,0 0 0,0 0 1,0 0-1,0 0 1,50-38-1,16 38 0,25-4 1,33 0-1,17 0 2,0 0-3,16 0 2,8 0-1,26-9 0,40-8 1</inkml:trace>
    </iact:actionData>
  </iact:action>
  <iact:action type="add" startTime="27673">
    <iact:property name="dataType"/>
    <iact:actionData xml:id="d1">
      <inkml:trace xmlns:inkml="http://www.w3.org/2003/InkML" xml:id="stk1" contextRef="#ctx0" brushRef="#br0">3469 11688 0,'0'0'7,"0"0"1,0 0 2,0 0 0,42-9-1,-1-3 0,33-9 0,18-4 1,-1 1-1,0-1 0,4 0 2,16-8-3,14-5 2,-1 1 0,0 12-1,-8 9 0,-1-1 1,10-3 1,-10-1-4,-3 0 3,0 9 0,8-1-1,16 1 0,5-5 1,0-3-1,-5 3 0,5 5 0,4-1 1,4 1 0,-13-5-1,-3 1 0,-1-1 0,5 5 1,3 3-1,-7-3 0,-1-5 1,0 5-1,5 4 1,-1 4 0,1 4-2,0 0 2,-1 0 2</inkml:trace>
    </iact:actionData>
  </iact:action>
  <iact:action type="add" startTime="106247">
    <iact:property name="dataType"/>
    <iact:actionData xml:id="d2">
      <inkml:trace xmlns:inkml="http://www.w3.org/2003/InkML" xml:id="stk2" contextRef="#ctx0" brushRef="#br0">16419 6864 0,'0'0'1,"0"0"3,0 0 4,0 0 1,0 0 1,99 17-1,46-5 1,75 5 0,94-13-1,137-21 0,91-8 1,79-4-1,24 9 1,0 11-1,9 5 0</inkml:trace>
    </iact:actionData>
  </iact:action>
  <iact:action type="add" startTime="132815">
    <iact:property name="dataType"/>
    <iact:actionData xml:id="d3">
      <inkml:trace xmlns:inkml="http://www.w3.org/2003/InkML" xml:id="stk3" contextRef="#ctx0" brushRef="#br0">3883 8214 0,'0'0'1,"0"0"1,0 0 7,0 0 1,0 0-1,50-29 0,-17 8 1,8 1-1,0-1 1,17 8-1,9 1 1,24 4-1,8-5 1,17 1-1,-5-1 1,-15 9-1,11 4 0,9 0 1,8-4-1,0-4 0,-4 0 1,-4 3-1,8 10 0,5-1 1,11-4-1,1-4 1,-5-1 0,5 5-1,-4 0 0,-9-4 0,-4-4 0,-8 0 1,-17-1-1,-4 5 1,-12 4-1,-9 0 0,-7 0 1,-9 0-1,-9 0 1,1-4-2</inkml:trace>
    </iact:actionData>
  </iact:action>
  <iact:action type="add" startTime="133557">
    <iact:property name="dataType"/>
    <iact:actionData xml:id="d4">
      <inkml:trace xmlns:inkml="http://www.w3.org/2003/InkML" xml:id="stk4" contextRef="#ctx0" brushRef="#br0">4504 7386 0,'0'0'7,"0"0"2,0 0 1,0 0-1,0 0 0,58-21 1,-9 5-1,13 3 1,9 5-1,7 4 0,5 4 0,12 0 2,13-4 2,12-1-6,12 10 3,5 3-2,7 0 2,-3-4-1,0-4 1,-1 0-1,9 0 0,0 0 2,4 0-3,-4 0 2,29 4-1,41 13 0</inkml:trace>
    </iact:actionData>
  </iact:action>
  <iact:action type="add" startTime="171451">
    <iact:property name="dataType"/>
    <iact:actionData xml:id="d5">
      <inkml:trace xmlns:inkml="http://www.w3.org/2003/InkML" xml:id="stk5" contextRef="#ctx0" brushRef="#br0">5492 7531 0,'0'0'2,"-62"-4"0,-16-1 8,-26 1-1,-7 4 1,-1 0 0,-8 0-1,-29-8 0,-4-8 1,4-13-1,41-13 0</inkml:trace>
    </iact:actionData>
  </iact:action>
  <iact:action type="add" startTime="171607">
    <iact:property name="dataType"/>
    <iact:actionData xml:id="d6">
      <inkml:trace xmlns:inkml="http://www.w3.org/2003/InkML" xml:id="stk6" contextRef="#ctx0" brushRef="#br0">3660 6628 0,'20'-41'7,"9"-34"3,46-37-1,16-8 0,-9 13 2,18 12-3,32 3 2,25 18-1,42 4 1,37 3-1,-5 18 1,18 15-1,-9 18 0,-29 20 1,8 21-1,4 25 0,-20 12 1,-4 16-1,-21 9 0,-34 0 1,-3 17-1,0 16 0,-9 0 1,-20-4-1,-34-17 1,-36-16-2,-26-4 2,-20-1 0,-25 26-1,-29 16 3,-20 4-5,-9-16 2,-4-21 0,-8-9 1,-26-3-1,-28-1 1,-29-3-1,-33-9 0,8-21 0,0-12 1,-8-16-1,17-22 1,7-20 0,9-29-2,25-24 2</inkml:trace>
    </iact:actionData>
  </iact:action>
  <iact:action type="add" startTime="192295">
    <iact:property name="dataType"/>
    <iact:actionData xml:id="d7">
      <inkml:trace xmlns:inkml="http://www.w3.org/2003/InkML" xml:id="stk7" contextRef="#ctx0" brushRef="#br0">8384 11650 0,'0'0'1,"0"0"1,0 0 8,0 0 0,-41-4-2,25 0 2,-9-4 0,-8-5-1,-9-7 0,-16-9 0,-8-4 1,0-1-1,-4-7 3,-1-5-4,9-3 1,4-5 1,4 0 0,1 4-2,-5 1 2,-17-9 0,-12-8-1,-8-5 0,12 5 0,21 12 0,17 9 1,12 3 0,4-7-1,4-5 0,4-4 0,5-9 1,-5 1-1,13 4 0,4 8 1,4 9-1,0 3 1,8-3-1,4-1 0,5-8 1,8-8-1,8-4 1,4-4-2,-4 8 2,0 8 0,-8 12-1,0 9 0,-4 8 0,-1 5 0,-3 3 1,-1 5 0,9-1-2,-8 5 3,8-4-2,4-1 0,8 1 0,8-5 1,5 5-1,4-1 0,0 9 0,-5 4 1,5 9-1,0 3 1,4 4-1,-9 5 1,5 0-1,-4 4 0,-9 0 0,1 4 1,-5 4 0,4 0-2,-8 4 2,4 0-1,1 1 1,-5-5-1,-4-8 0,-9-5 0,1-3 2,-8-1-2,-1-3-1,4 3 3,1 1-2,4 4 0,4 8 1,4 4-2,-1 8 3,-3 9-3,-12 8 2,-9 0-1,-17 8 1,-16 13-1,-37 20 0,-54 25 0,-91 46 2,-107 49-1,-51 26 3,-15-26-9,-1-28 5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544">
    <iact:property name="dataType"/>
    <iact:actionData xml:id="d0">
      <inkml:trace xmlns:inkml="http://www.w3.org/2003/InkML" xml:id="stk0" contextRef="#ctx0" brushRef="#br0">9675 5365 0,'0'0'1,"0"0"2,0 0 5,0 0 3,0 0-2,0 0 0,0 0 0,0 0 1,0 0-1,0 0 0,0 0 1,0 0 0,33-41-1,-4 29 0,9 3 0,7 1 1,9 4-1,0 4 1,-1 0-1,-3 4 0,-9-4 1,-3 0-1,-5 0 2,-4 0-3,4 0 3,0-4-3,4 4 1,17 0 1,16 4-1,5 4 0,12 5 0,-9-1 2,-12-4-2,-8-3 0,-12-1 0,-9-4 2,0 0-3,5 4 1,7 0 0,18 4 1,15 1 1,14-1-4,-5-4 3,-13-4-1,-12 0 1,-8-4-1,-4 0 1,4 0-1,12-1-1,9 1 3,16 4-3,4 0 3,-8 0-3,-16 0 2,-13-4 0,-4 0-2,0 0 2,8 0-1,21 0 0,4-1 1,12 5-1,-8 0 1,-12 0-1,-17 0 0,-4 0 0,1-4 2,11 4-3,21 0 1,21 4 1,4 1-1,-12-5 1,-9-5-1,4 1 0,13 4 0,17 0 0,7 4 1,-16 1-1,5-1 1,15 0-1,9 0 0,17-4 0,4 0 1,0 0-1,4-4 1,-1 4-1,-11-4 1,-30 0-1,-28-1-1</inkml:trace>
    </iact:actionData>
  </iact:action>
  <iact:action type="add" startTime="11799">
    <iact:property name="dataType"/>
    <iact:actionData xml:id="d1">
      <inkml:trace xmlns:inkml="http://www.w3.org/2003/InkML" xml:id="stk1" contextRef="#ctx0" brushRef="#br0">9080 5937 0,'0'0'7,"0"0"2,0 0 0,0 0 1,0 0 0,0 0-2,78-33 2,-12 16 0,25-4-1,17 1 1,-5-1 1,1 4 1,-5 9-4,17 4 2,20 0-1,5 4 1,-4 0-1,-13 4 0,4 4 0,4 1 0,9-5 1,-9-4-1,5 0 2,12 0-3,16-4 2,13-1-1,17 1 0,3 0 0,5-4 1,-4 4-1,-5-5 0,-8 1 2,1 4-2,3-4 4,0 4-11,5-1 11,12 1-5,8 0 1,0 0-2,-4 0 4,12 0-3,-3 0 2,-9-1-1,-9 1 1,-3 0-1,-5 0 0,-8-4 1,46-17-1,58-33 0</inkml:trace>
    </iact:actionData>
  </iact:action>
  <iact:action type="add" startTime="15253">
    <iact:property name="dataType"/>
    <iact:actionData xml:id="d2">
      <inkml:trace xmlns:inkml="http://www.w3.org/2003/InkML" xml:id="stk2" contextRef="#ctx0" brushRef="#br0">20362 5316 0,'0'0'1,"0"0"3,0 0 4,0 0 2,-50-4-1,17-1 0,-25-3 1,-16-4-1,-34-1 0,-36 1 2,-34-1-2,-66-7 0,-17-5 0,25-4 1,29-4 0,46 0-1,45 0 0,29 4 1,29-5-1,25-7 0,21-9 0,16-20 1,33-46 0,54-62-1,58-33 0,37 4 0,42 8 1,3 50-1,38 8 1,25 34-1,-33 57 0,-5 33 0,-16 59 1,-8 41-1,-29 49 0,-50 25 1,-42 1-1,-40 24 0,-42-16 1,-38 7 0,-57 51-1,-91 41 0,-128 37 1,-59-37-1,-41-45 1,30-75-2,73-75 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11">
    <iact:property name="dataType"/>
    <iact:actionData xml:id="d0">
      <inkml:trace xmlns:inkml="http://www.w3.org/2003/InkML" xml:id="stk0" contextRef="#ctx0" brushRef="#br0">3924 5241 0,'0'0'2,"0"0"0,0 0 7,0 0 1,0 0-1,0 0 0,91-25 0,9 5 1,49-5 0,66-17 0,50-11-1,41-14 0,12 5 0,9 4 1,-17 0-1,9 17 1,12 4-1,17 8 0,16 12 1,20 13 0,26 21-1,-13-1 0,13 17 1,-25-4-1,8-12 1,8-9-1,46-37 1,45-25-2</inkml:trace>
    </iact:actionData>
  </iact:action>
  <iact:action type="add" startTime="16573">
    <iact:property name="dataType"/>
    <iact:actionData xml:id="d1">
      <inkml:trace xmlns:inkml="http://www.w3.org/2003/InkML" xml:id="stk1" contextRef="#ctx0" brushRef="#br0">5153 8421 0,'0'0'2,"0"0"1,0 0 5,0 0 2,0 0-1,0 0 1,54 8-1,20 13 0,80 20 1,94 30 1,83 20-2,66 12 0,8 9 1,17-17-1,17-16 0,12-25 1,41-50-1,79-41 0</inkml:trace>
    </iact:actionData>
  </iact:action>
  <iact:action type="add" startTime="21715">
    <iact:property name="dataType"/>
    <iact:actionData xml:id="d2">
      <inkml:trace xmlns:inkml="http://www.w3.org/2003/InkML" xml:id="stk2" contextRef="#ctx0" brushRef="#br0">12675 8959 0,'0'0'2,"0"0"1,0 0 6,0 0 1,0 0-1,12-41 0,9 24 0,12 1 1,8-1-1,13 5 1,17-5-1,15-4 0,14 1 1,3 3 2,9 9-3,12 4 2,4 0-4,5-1 4,-9-3-3,-17 4 1,5 4 1,12 4-1,17-4 1,16-4-1,9 0 1,20 0-2,-8 4 2,8 4 0,8 4-1,-12 0 1,9 5-2,3-1 4,-4 1-5,1-5 4,7 4-3,9 1 1,0-5 1,25 5-1,4 3 0,-5-4 1,18 9 0,-10 4-2,-23-4 2,19-1-1,1-3 1,-16-5-1,15-3 0,9-5 1,5 4-2,40-4 3,26-8-3,3 0 2</inkml:trace>
    </iact:actionData>
  </iact:action>
  <iact:action type="add" startTime="24171">
    <iact:property name="dataType"/>
    <iact:actionData xml:id="d3">
      <inkml:trace xmlns:inkml="http://www.w3.org/2003/InkML" xml:id="stk3" contextRef="#ctx0" brushRef="#br0">5108 10727 0,'0'0'7,"0"0"2,0 0 1,45-4-1,9 8 0,58 13 0,66 7 1,70 5 1,70-4 0,63-12-3,37-9 2,54-21-1,57-12 3,67-29-5,41-29 3</inkml:trace>
    </iact:actionData>
  </iact:action>
  <iact:action type="add" startTime="27513">
    <iact:property name="dataType"/>
    <iact:actionData xml:id="d4">
      <inkml:trace xmlns:inkml="http://www.w3.org/2003/InkML" xml:id="stk4" contextRef="#ctx0" brushRef="#br0">12720 11435 0,'0'0'1,"0"0"2,0 0 5,0 0 2,0 0 0,75-37-2,-17 8 2,20-4 0,1 0-1,0 4 0,12 4 2,16 0 0,21-4-2,13-4 1,4 0-1,0 8 2,-5 4-3,5 9 2,-4-1-2,0-3 1,-5-1 2,5 5-2,8 3-1,12 1 3,17 0-2,16 4 0,5 0 0,8 4 0,8 4 1,0-4-1,4 4 1,17 4-1,-8-8 0,16 4 2,17 5-3,-1-5 2,22 12-1,-1 5-1,25 4 2,13 12 0,20 0 0,33 1-2,-3-18 1</inkml:trace>
    </iact:actionData>
  </iact:action>
  <iact:action type="add" startTime="45872">
    <iact:property name="dataType"/>
    <iact:actionData xml:id="d5">
      <inkml:trace xmlns:inkml="http://www.w3.org/2003/InkML" xml:id="stk5" contextRef="#ctx0" brushRef="#br0">21636 8007 0,'0'0'1,"0"0"2,0 0 6,67-29 1,-30-4-1,12-9 0,5-11 0,0-14 1,-8-3 0,-5-9 0,-8 1-2,-8-1 2,-9-8-1,-7-8 1,-13-5-1,-13 9 0,-20 13 1,-25 20 2,-25 33-1,-29 41-3,-45 59 2,-9 49 0,46 13 2,49-21-9,42-33 6,29-21 1,12-13-1,17-7 1,17-13-1,11-21 0,18-16 1,11-17-1,-11 0 0,-17 4 0,-21 13 2,-13 8-3,-11 8 3,-5 17-3,-12 37 1,-26 75 1,-24 57-1,-8 18 1,0-26-1,12-45 0,21-38 1,13-24-1,11-25 1,9-25-2,4-21 2</inkml:trace>
    </iact:actionData>
  </iact:action>
  <iact:action type="add" startTime="46718">
    <iact:property name="dataType"/>
    <iact:actionData xml:id="d6">
      <inkml:trace xmlns:inkml="http://www.w3.org/2003/InkML" xml:id="stk6" contextRef="#ctx0" brushRef="#br0">23614 7481 0,'0'0'7,"0"0"2,0 0 0,0 0 1,0 0 0,0 0-1,-45-16 1,3-1-1,-3 0 0,-1 1 0,5 3 1,8 13-1,-17 25 1,-37 54-1,-33 91 2,-4 57 0,37-7-2,42-50 0,28-59 1,17-36-1,17-30 0,20-20 2,17-25-3,45-41 2,54-71-2,25-66 2,-21-8 0,-45 33 1,-50 45-4,-29 42 3,-16 28 0,-9 18-2,-4 16 1,-4 12-2,0-8 2,-21 99 1,9 17-1,16 12 1,17 5-1,12-9 0,16-24 1,14-18-1</inkml:trace>
    </iact:actionData>
  </iact:action>
  <iact:action type="add" startTime="47604">
    <iact:property name="dataType"/>
    <iact:actionData xml:id="d7">
      <inkml:trace xmlns:inkml="http://www.w3.org/2003/InkML" xml:id="stk7" contextRef="#ctx0" brushRef="#br0">20974 9001 0,'0'0'7,"0"0"2,0 0 0,0 0 1,0 0-1,0 0 0,0 0 1,0 0 0,0 0-1,0 0-1,54 4 2,8 4-1,38 4 1,28 5-1,37 4 2,26-5 0,15 5-1,55-5-1,-8-11 0,36-1 0,26-13 3,-1-3-2,25-4 0,-8-9-5,9 0 5,-30-4-1,-25 8 1,-24 13 1</inkml:trace>
    </iact:actionData>
  </iact:action>
  <iact:action type="add" startTime="63446">
    <iact:property name="dataType"/>
    <iact:actionData xml:id="d8">
      <inkml:trace xmlns:inkml="http://www.w3.org/2003/InkML" xml:id="stk8" contextRef="#ctx0" brushRef="#br0">21065 9232 0,'0'0'1,"0"0"2,0 0 6,42-4 0,24-4 1,50-17-1,20-16 1,-12-1 0,-28 9-1,-14 8 0,-7 5 1,-13 3-1,-12 9 0</inkml:trace>
    </iact:actionData>
  </iact:action>
  <iact:action type="add" startTime="63760">
    <iact:property name="dataType"/>
    <iact:actionData xml:id="d9">
      <inkml:trace xmlns:inkml="http://www.w3.org/2003/InkML" xml:id="stk9" contextRef="#ctx0" brushRef="#br0">22745 8856 0,'0'0'7,"42"0"2,32 0 0,67 0 1,49 0 0,13-4 1,-25 4-1,-34 0 0,-32 4-2,-21 8 2</inkml:trace>
    </iact:actionData>
  </iact:action>
  <iact:action type="add" startTime="65667">
    <iact:property name="dataType"/>
    <iact:actionData xml:id="d10">
      <inkml:trace xmlns:inkml="http://www.w3.org/2003/InkML" xml:id="stk10" contextRef="#ctx0" brushRef="#br0">21169 11965 0,'0'0'6,"0"0"3,0 0 0,0 0 1,0 0 0,70-58-1,-33 4 1,-3-8 0,-10-4-2,-7 0 2,-5-1 0,-12 1 0,-8-8 4,-9 3-6,-11 9-2,-14 21 3,-20 32 0,-33 38 1,-42 46-1,1 28 0,41-16 1,45-29-2,29-20 2,17-18 0,17-3-1,11-9 1,26-8 0,25-16-2,16-13 1,-17 0 1,-20 12 0,-21 13-2,-8 16 2,-5 42-2,-3 79 3,-17 123-2,-25 100 0,-16-20 0,-9-67 1,9-91-1,4-58 1,3-33-1</inkml:trace>
    </iact:actionData>
  </iact:action>
  <iact:action type="add" startTime="66199">
    <iact:property name="dataType"/>
    <iact:actionData xml:id="d11">
      <inkml:trace xmlns:inkml="http://www.w3.org/2003/InkML" xml:id="stk11" contextRef="#ctx0" brushRef="#br0">21752 12503 0,'0'0'7,"0"0"1,0 0 2,58-12 0,21 12-1,45 4 0,12 0 1,5 0 0,-9-4 1,-12 0-2</inkml:trace>
    </iact:actionData>
  </iact:action>
  <iact:action type="add" startTime="66412">
    <iact:property name="dataType"/>
    <iact:actionData xml:id="d12">
      <inkml:trace xmlns:inkml="http://www.w3.org/2003/InkML" xml:id="stk12" contextRef="#ctx0" brushRef="#br0">23780 12089 0,'0'0'8,"0"0"1,0 0 1,0 0-1,4-49 0,-17 3 1,-20-20-1,-21-13 1,-8 13-1,-8 24 0,-9 34 2,-36 41-3,-43 58 2,1 34-1,45 3 0,54-33 0,38-20 1,24-17-1,17-9 1,16-7-1,12-17 0,9-21 1,13-21-1,7-20 0,5-17 1,-8 0-1,-18 13 0,-15 12 1,-9 8-1,-8 9 0,-5 3 1,-3 9-1,4 9 0,16 24 1,21 33-1,16 42 0,5 20 1,-9-8-1,-12-20 0,-12-22 1,-13-20-1</inkml:trace>
    </iact:actionData>
  </iact:action>
  <iact:action type="add" startTime="67828">
    <iact:property name="dataType"/>
    <iact:actionData xml:id="d13">
      <inkml:trace xmlns:inkml="http://www.w3.org/2003/InkML" xml:id="stk13" contextRef="#ctx0" brushRef="#br0">20763 14987 0,'0'0'9,"0"0"-1,9-78 1,-5-5 0,-12-21 1,-9-7-1,-8 15 2,-12 38 3,-13 46-4,-37 45-6,-70 87 5,-41 79 1,40-13-1,76-53 0,40-42 1,26-33-1,20-25 1,17-12 0,12-17-2,25-17 2,28-24-1,26-33 0,-4-13 0,-17 8 5,-21 22-8,-20 24 4,-21 20-2,-9 13 2,1 17-1,8 25 0,12 45 1,13 37-1,21 34 2,7-17-4,14-30 3</inkml:trace>
    </iact:actionData>
  </iact:action>
  <iact:action type="add" startTime="68286">
    <iact:property name="dataType"/>
    <iact:actionData xml:id="d14">
      <inkml:trace xmlns:inkml="http://www.w3.org/2003/InkML" xml:id="stk14" contextRef="#ctx0" brushRef="#br0">21674 14843 0,'0'0'7,"0"0"2,107 20 1,46 1 0,46 0 0,-17-13-2,-41-4 2,-42-8-1,-41-13 1,-29-7-1</inkml:trace>
    </iact:actionData>
  </iact:action>
  <iact:action type="add" startTime="68464">
    <iact:property name="dataType"/>
    <iact:actionData xml:id="d15">
      <inkml:trace xmlns:inkml="http://www.w3.org/2003/InkML" xml:id="stk15" contextRef="#ctx0" brushRef="#br0">22468 14002 0,'0'0'6,"0"0"4,-46 120-1,-16 87 1,-8 83 0,25-13 2,16-66-3,20-74 1,13-58-2</inkml:trace>
    </iact:actionData>
  </iact:action>
  <iact:action type="add" startTime="68649">
    <iact:property name="dataType"/>
    <iact:actionData xml:id="d16">
      <inkml:trace xmlns:inkml="http://www.w3.org/2003/InkML" xml:id="stk16" contextRef="#ctx0" brushRef="#br0">23358 13865 0,'0'0'7,"0"0"3,0 67 0,4 57-2,12 104 2,9 86 1,0 30-3,-9-71 2,-7-70-1,-5-79 1,-8-45-1,-5-21 0,-15-4 0,-34-9 1,-25-32-1,-45-63 0</inkml:trace>
    </iact:actionData>
  </iact:action>
  <iact:action type="add" startTime="68884">
    <iact:property name="dataType"/>
    <iact:actionData xml:id="d17">
      <inkml:trace xmlns:inkml="http://www.w3.org/2003/InkML" xml:id="stk17" contextRef="#ctx0" brushRef="#br0">23014 14089 0,'46'17'7,"41"12"9,74 20-14,71 5 8,20-13-1,-4-16 0,-16-25 1</inkml:trace>
    </iact:actionData>
  </iact:action>
  <iact:action type="add" startTime="73424">
    <iact:property name="dataType"/>
    <iact:actionData xml:id="d18">
      <inkml:trace xmlns:inkml="http://www.w3.org/2003/InkML" xml:id="stk18" contextRef="#ctx0" brushRef="#br0">18269 8980 0,'0'0'1,"0"0"3,0 0 12,0 0-15,0 0 8,0 0 1,0 0-1,-58-4 0,16-5 1,-16-3 0,-16-5-1,-5 1 0,9-1 0,0 1 2,-1-1-3,-7 1 2,-13-9-1,-13-8 1,-8-13-1,9-8 0,16-8 1,13 0-1,16 0 1,4-4-1,8 4 0,9 0 1,8 4 0,0-5-1,9 1 0,-1-4 0,4 4 1,5 0-1,4 4 1,-1 4-1,1 4 1,4 5-1,0 4 0,4 3 1,0 5-1,4 0 0,8-4 1,9-1-1,8-3 1,4-4-1,9 3 0,3 9 1,17 0-1,13-4 1,16-9-1,4-4 0,0 5 1,-8 12 0,-9 12-2,9 9 1,13-5 2,3-4-3,0-3 1,-3-1 1,-5 8 0,-4 1 0,17 3-2,7 5 1,-3-5 1,-13 1-1,-12 4 1,0 4-1,-4 4 1,16 4 0,9 4-2,-1 0 2,-12 1-1,-12-5 0,-4 8 1,-5 5-1,1 8 0,3 4 0,-3 4 1,-13-4-1,-12-5 0,-13-3 1,-8-4 0,-4-1 0,-1 1-2,5-1 2,0 5-1,0 0 1,0 0-2,0 3 2,-4 1-1,0 0 1,0-4-1,-5-1 0,1 5 1,0 0-1,4 8 1,-1 9-1,5 3 1,0 5-2,-4 4 2,0 0-1,-4-5 0,-5-3 1,5-5-1,-9-4 2,5 1-3,-1-1 1,-3 4 1,-1 1-1,1-1 0,-5 5 1,0-1-1,0 1 0,1-1 0,-1-3 1,-4-5-1,0 0 1,5-8 0,-9 0-2,4-4 3,-4-4-3,0-5 1,0 1 0,-4-1 1,4-3-1,-9-1 1,1 1 0,0-1-2,-1 1 1,-3 3 1,0 1-1,-1-1 0,-3 1 2,-1-1-3,1 1 2,-1-1-1,1 1 0,-5 0 0,0-1 1,0-3-1,1-1 1,-1 0-1,0 1 1,1-5-2,3 0 2,-8 1 0,5-5-1,-1 0 1,0 0-1,1 0-1,-1-4 2,-4 0 0,-8 0-1,-4 4 0,-5 1 0,-7-1 1,-1 4 0,-4 0-2,0 0 2,1-3-1,-5-5 0,-13 0 1,-15 0-1,-10 8 0</inkml:trace>
    </iact:actionData>
  </iact:action>
  <iact:action type="add" startTime="94961">
    <iact:property name="dataType"/>
    <iact:actionData xml:id="d19">
      <inkml:trace xmlns:inkml="http://www.w3.org/2003/InkML" xml:id="stk19" contextRef="#ctx0" brushRef="#br0">7967 13588 0,'0'0'1,"0"0"3,0 0 4,4 75 1,8 20 1,1 50-1,-1 29 2,-8 8-3,4-13 2,-8-11-1,-8-13 1,4-17-1,8-29 0,21-16 1,20-17-2</inkml:trace>
    </iact:actionData>
  </iact:action>
  <iact:action type="add" startTime="96055">
    <iact:property name="dataType"/>
    <iact:actionData xml:id="d20">
      <inkml:trace xmlns:inkml="http://www.w3.org/2003/InkML" xml:id="stk20" contextRef="#ctx0" brushRef="#br0">11231 13985 0,'0'0'8,"0"0"0,0 0 2,-58 75-1,37-17 1,9 8-1,16-12 1,13-8-1,7-13 1,14-13-1,3-15 1,9-14-1,16-16 0,-8-20 0,-13-17 1,-28-9-1,-21-3 0,-17-9 1,-16-12-1,-5 8 1,-3 8-1,8 30 0,8 32 1,8 21-2,4 21 2,9 16 0,8 5-1</inkml:trace>
    </iact:actionData>
  </iact:action>
  <iact:action type="add" startTime="96429">
    <iact:property name="dataType"/>
    <iact:actionData xml:id="d21">
      <inkml:trace xmlns:inkml="http://www.w3.org/2003/InkML" xml:id="stk21" contextRef="#ctx0" brushRef="#br0">12034 14462 0,'0'0'6,"0"0"4,0 0 0,0 0-2</inkml:trace>
    </iact:actionData>
  </iact:action>
  <iact:action type="add" startTime="96587">
    <iact:property name="dataType"/>
    <iact:actionData xml:id="d22">
      <inkml:trace xmlns:inkml="http://www.w3.org/2003/InkML" xml:id="stk22" contextRef="#ctx0" brushRef="#br0">12828 13675 0,'0'0'6,"0"0"4,0 54-1,0 29 1,0 45-1,4 17 0,0-17 2,0-28-2,-4-22 0,-12-3 0,-17-13 1,-21-8-1</inkml:trace>
    </iact:actionData>
  </iact:action>
  <iact:action type="add" startTime="96792">
    <iact:property name="dataType"/>
    <iact:actionData xml:id="d23">
      <inkml:trace xmlns:inkml="http://www.w3.org/2003/InkML" xml:id="stk23" contextRef="#ctx0" brushRef="#br0">12725 13588 0,'0'0'7,"78"4"2,38 4 0,70 13 1,42 8 0,-13-4-1,-37-8 0</inkml:trace>
    </iact:actionData>
  </iact:action>
  <iact:action type="add" startTime="97342">
    <iact:property name="dataType"/>
    <iact:actionData xml:id="d24">
      <inkml:trace xmlns:inkml="http://www.w3.org/2003/InkML" xml:id="stk24" contextRef="#ctx0" brushRef="#br0">11711 14805 0,'0'0'6,"0"0"3,0 0 0,0 0 1</inkml:trace>
    </iact:actionData>
  </iact:action>
  <iact:action type="add" startTime="101192">
    <iact:property name="dataType"/>
    <iact:actionData xml:id="d25">
      <inkml:trace xmlns:inkml="http://www.w3.org/2003/InkML" xml:id="stk25" contextRef="#ctx0" brushRef="#br0">7354 16432 0,'0'0'2,"0"0"1,0 0 6,0 0 0,0 0 1,0 0 0,-83 42-1,-3 53 0,-43 100 0,-7 53 2,28-29-3,25-74 2,21-62-1</inkml:trace>
    </iact:actionData>
  </iact:action>
  <iact:action type="add" startTime="101395">
    <iact:property name="dataType"/>
    <iact:actionData xml:id="d26">
      <inkml:trace xmlns:inkml="http://www.w3.org/2003/InkML" xml:id="stk26" contextRef="#ctx0" brushRef="#br0">7027 17244 0,'0'0'6,"0"0"4,42 95 0,-17 9-1,-9 20 0,-16-8 2,-12-9-3</inkml:trace>
    </iact:actionData>
  </iact:action>
  <iact:action type="add" startTime="102038">
    <iact:property name="dataType"/>
    <iact:actionData xml:id="d27">
      <inkml:trace xmlns:inkml="http://www.w3.org/2003/InkML" xml:id="stk27" contextRef="#ctx0" brushRef="#br0">7640 17542 0,'0'0'7,"0"0"1,0 0 2,0 0-1,0 0 0,0 0 1,0 0-1,25-54 1,-21 42-1,0-1 0,0 5 1,0 0-1,-4-1 0,0 5 1,0 0-1,0 0 1,0 0-1,0 0 0,0 0 1,0 0-1,0-1 0,4 1 0,0 0 1</inkml:trace>
    </iact:actionData>
  </iact:action>
  <iact:action type="add" startTime="102318">
    <iact:property name="dataType"/>
    <iact:actionData xml:id="d28">
      <inkml:trace xmlns:inkml="http://www.w3.org/2003/InkML" xml:id="stk28" contextRef="#ctx0" brushRef="#br0">8393 17008 0,'0'0'7,"0"0"3,0 0-1,0 0 0,0 0 0,0 0 0,0 0 1,0 0-1,0 0 0,-58-21 1,8-4 0,-24 5-1,-13 11 1,-13 30-1,-7 54 0,12 45 1,24 29-1,34-21 0,21-37 0,16-29 1,12-16-1,9-21 1,4-21-1,-25-4 0,86-54 1,-32-12-1,-8-5 1,-9 9 1,-12 21-4,-9 28 2,-12 18 1,13 15-1,16 38 1,21 42-1,12-1 0,-20-33 1,-9-41-1,-12-29 0</inkml:trace>
    </iact:actionData>
  </iact:action>
  <iact:action type="add" startTime="102766">
    <iact:property name="dataType"/>
    <iact:actionData xml:id="d29">
      <inkml:trace xmlns:inkml="http://www.w3.org/2003/InkML" xml:id="stk29" contextRef="#ctx0" brushRef="#br0">8926 15960 0,'0'0'7,"5"96"2,11 65 1,9 96 0,4 16-1,-8-49 0,-9-67 1,-12-54-1,0-32 0,0-26 1,0-11-1,0-14 1,0-11-1,0-9 0,0 0 0,0 0 1,54-50 0,0 17-1,16 0 0,4 12 1,-16 13 1,-25 12-2,-20 8 0,-13-12 0,-29 83 1,-37 29-2,-42 53 2</inkml:trace>
    </iact:actionData>
  </iact:action>
  <iact:action type="add" startTime="103623">
    <iact:property name="dataType"/>
    <iact:actionData xml:id="d30">
      <inkml:trace xmlns:inkml="http://www.w3.org/2003/InkML" xml:id="stk30" contextRef="#ctx0" brushRef="#br0">11173 17223 0,'0'0'6,"0"0"4,0 0-1,0 0 1,-70 58-1,-17 33 0,-41 42 1,3-1 0,47-57-1,45-50 0</inkml:trace>
    </iact:actionData>
  </iact:action>
  <iact:action type="add" startTime="104005">
    <iact:property name="dataType"/>
    <iact:actionData xml:id="d31">
      <inkml:trace xmlns:inkml="http://www.w3.org/2003/InkML" xml:id="stk31" contextRef="#ctx0" brushRef="#br0">11450 16557 0,'0'0'6,"0"0"4,58-9 0,8 5-1,13 4 0,0 8 0,-17 5 1,-21 12-1,-20 8 0,-13 12 1,-12 13-1,-9 13 1,1 3-1,12 1 1,12-1-1,26 5 0,15 0 1,18-1-1,-13-11 0,-13-14 2,-24-7-3,-21-9 2,-13 0 0,-11 5-2,-5-13 2,8-17-1,21-12 0,0 0 0,21-178 1,99-112-1,66-45 1,-12 53-1,-46 84 1,-45 94-1,-34 46 0,-16 25 0,-12 21 1,-9 16-1,-3 17 0,-1 32 1,4 59-1,5 58 0,12 33 1,12 4-1,-3-37 0,3-38 1,-4-28-1,-8-26 1,-12-24-1,-17-17 0,-25-4 2,-33 1-2,-66-5 1,-54-21-1,-29-37 0,17-37 0,82-17 2,83 4-2,46 0 0,45-12 0,62-8 1,30 20-1,24 21 0,16 25 1,-3 25-1,3 4 1,-3 8-1</inkml:trace>
    </iact:actionData>
  </iact:action>
  <iact:action type="add" startTime="104799">
    <iact:property name="dataType"/>
    <iact:actionData xml:id="d32">
      <inkml:trace xmlns:inkml="http://www.w3.org/2003/InkML" xml:id="stk32" contextRef="#ctx0" brushRef="#br0">14764 15666 0,'0'0'6,"0"0"3,0 0 1,71 137-1</inkml:trace>
    </iact:actionData>
  </iact:action>
  <iact:action type="add" startTime="104938">
    <iact:property name="dataType"/>
    <iact:actionData xml:id="d33">
      <inkml:trace xmlns:inkml="http://www.w3.org/2003/InkML" xml:id="stk33" contextRef="#ctx0" brushRef="#br0">15476 16909 0,'0'0'7,"0"66"2,0 29 1,0 50-1,-8 45 2</inkml:trace>
    </iact:actionData>
  </iact:action>
  <iact:action type="add" startTime="108762">
    <iact:property name="dataType"/>
    <iact:actionData xml:id="d34">
      <inkml:trace xmlns:inkml="http://www.w3.org/2003/InkML" xml:id="stk34" contextRef="#ctx0" brushRef="#br0">14504 15695 0,'0'0'2,"0"0"0,0 0 7,66 13 1,-4 8-1,21 12 0,12 8 1,0 5-1,-8-1 2,-13 5 0,-16 0-1,-33 7-1,-21 14-1,-25 20 2,-20 21-1,4 0 2,0-21-3,12-21 2</inkml:trace>
    </iact:actionData>
  </iact:action>
  <iact:action type="add" startTime="109031">
    <iact:property name="dataType"/>
    <iact:actionData xml:id="d35">
      <inkml:trace xmlns:inkml="http://www.w3.org/2003/InkML" xml:id="stk35" contextRef="#ctx0" brushRef="#br0">15290 16478 0,'0'0'6,"0"0"3,0 0 0,-9 41 1,26 5-1,20 37 1,13 33-1,8 20 1,-9-3 2,-11-5-3</inkml:trace>
    </iact:actionData>
  </iact:action>
  <iact:action type="add" startTime="112752">
    <iact:property name="dataType"/>
    <iact:actionData xml:id="d36">
      <inkml:trace xmlns:inkml="http://www.w3.org/2003/InkML" xml:id="stk36" contextRef="#ctx0" brushRef="#br0">12456 8740 0,'0'0'2,"0"0"1,0 0 13,0 0-15,0 0 9,0 0-1,0 0 1,0 0-1,0 0 0,41-13 1,-20 13-1,-1 0 0,9 4 0,9 1 2,11 3-3,13-4 2,25-12-1,21-9 3,-1-8-4,-7 0 2,-9 9-1,-5 4 0,5-1 1,9-3-1,3-5 0,-3 0 1,-18 5-2,-11 11 2,-5 10 0,4-1-2,5 0 3,3-4-2,17-13 1,5-3-2,-1 3 2,4 9-1,-3 4 1,11 4 0,18 1-2,-5-5 2,-17 0 0,5 8-2,0 8 1,4-3 1,-5-5 0,1-12-2,0-4 2,-1 4-1,1 12 0,8 4 1,13 1 0,-9-9-2,-8 0 2,-13 0 0,0 9-1,5-1 0,4 0 1,-1-7-2,-3-10 2,-5 1-1,-3 4 0,-1 9 1,-4 3 0,9 0-1,-1-3 0,5-5 1,-9-8-1,0 4-1,0 4 2,5 4 0,3 0-1,5-4 0,0-8 3,-5 0-5,5 4 2,-17 4 1,5 5-1,-1-1 0,4-8 0,1-4 1,-1 0-1,5 8 1,-1 4-1,9 4 0,0 1 1,-21-9 0,4 0-2,1-4 1,-1 4 1</inkml:trace>
    </iact:actionData>
  </iact:action>
  <iact:action type="add" startTime="113971">
    <iact:property name="dataType"/>
    <iact:actionData xml:id="d37">
      <inkml:trace xmlns:inkml="http://www.w3.org/2003/InkML" xml:id="stk37" contextRef="#ctx0" brushRef="#br0">11905 9199 0,'0'0'6,"0"0"3,0 0 1,0 0-1,62-41 1,-16 28-1,12 1 1,12 0-1,9 3 0,-9 1 0,0 8 3,13 0-4,16 0 1,26-4 1,15-4 0,5-5-1,0 5 1,-4 4-2,-1 0 2,1-5-1,-5 5 1,5 0-1,8 0 1,8 0 0,5-4-2,11-5 2,-3 1-1,0-1 0,-13 1 1,-16 4-1,-1 3 0,1 5 1,4 0 0,4 0-1,8 0 0,8-4 1,13 0-2,8-4 2,5 0-1,-9-1 1,0 5 0,0 0-1,4 0 0,9 4 0,7 0 1,22 4-2,7 4 2,1 1 1,20 7-3,26 5 1,53-9 0,91-12 1</inkml:trace>
    </iact:actionData>
  </iact:action>
  <iact:action type="add" startTime="116520">
    <iact:property name="dataType"/>
    <iact:actionData xml:id="d38">
      <inkml:trace xmlns:inkml="http://www.w3.org/2003/InkML" xml:id="stk38" contextRef="#ctx0" brushRef="#br0">20118 10404 0,'0'0'7,"0"0"2,0 0 1,0 0 0,0 0-1,0 0 0,0 0 0,0 0 1,0 0-1,-116 21 0,-12 16 1,-29 13-1,-17 8 2,-8 4 0,4-4-1,12-9-1,22-11 0,24-22 1,20-28-2,9-25 2,-4-25 0,0-17 0,4-12-2,25-4 2,24-13-1,30-4-1,24-8 2,26-17-1,28-3 0,54-18 2,45 5-1,42 12-2,21 17 2,-5 45-1,21 42 0,-8 50 0,37 74 0,33 111 2,-37 84-3,-70 28 2,-71-12-1,-70-74 1,-70-46-1,-63-16 0,-123-1 1,-167-16-1,-139-58 1,-125-66-1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80">
    <iact:property name="dataType"/>
    <iact:actionData xml:id="d0">
      <inkml:trace xmlns:inkml="http://www.w3.org/2003/InkML" xml:id="stk0" contextRef="#ctx0" brushRef="#br0">13506 6980 0,'0'0'1,"0"0"3,0 0 14,75-4-18,-5 4 10,21 0-2,21 4 2,12 0 0,13-8-1,3 0 0,13 0 1,13 0-1,4 4 0,12 0 1,0 0-1,16 0 0,17-4 1,21-17-1</inkml:trace>
    </iact:actionData>
  </iact:action>
  <iact:action type="add" startTime="11680">
    <iact:property name="dataType"/>
    <iact:actionData xml:id="d1">
      <inkml:trace xmlns:inkml="http://www.w3.org/2003/InkML" xml:id="stk1" contextRef="#ctx0" brushRef="#br0">6899 9046 0,'0'0'7,"0"0"2,0 0 0,0 0 1,0 0-1,0 0 0,0 0 1,58 13-1,74-5 1,96-8-1,82-4 1,63-5-1,45-7 0,-5 3 1,30 1-1,8 4 0,0-1 1,25-7-1</inkml:trace>
    </iact:actionData>
  </iact:action>
  <iact:action type="add" startTime="15931">
    <iact:property name="dataType"/>
    <iact:actionData xml:id="d2">
      <inkml:trace xmlns:inkml="http://www.w3.org/2003/InkML" xml:id="stk2" contextRef="#ctx0" brushRef="#br0">3411 11183 0,'0'0'1,"0"0"3,0 0 5,0 0 1,50 8-1,33 4 0,66 5 1,74-5 1,34 1-2,74-13 0,86-25 2</inkml:trace>
    </iact:actionData>
  </iact:action>
  <iact:action type="add" startTime="16908">
    <iact:property name="dataType"/>
    <iact:actionData xml:id="d3">
      <inkml:trace xmlns:inkml="http://www.w3.org/2003/InkML" xml:id="stk3" contextRef="#ctx0" brushRef="#br0">9394 11240 0,'0'0'7,"0"0"2,0 0 0,50-8 1,24 4-1,63-4 0,65-5 2,84-11-2,32-5 0,-16 4 0</inkml:trace>
    </iact:actionData>
  </iact:action>
  <iact:action type="add" startTime="27034">
    <iact:property name="dataType"/>
    <iact:actionData xml:id="d4">
      <inkml:trace xmlns:inkml="http://www.w3.org/2003/InkML" xml:id="stk4" contextRef="#ctx0" brushRef="#br0">3411 12661 0,'0'0'2,"0"0"1,0 0 6,0 0 1,0 0-1,0 0 0,0 0 1,0 0-1,91 12 0,9-12 0,32 4 1,58 4 1,75 13-2</inkml:trace>
    </iact:actionData>
  </iact:action>
  <iact:action type="add" startTime="38341">
    <iact:property name="dataType"/>
    <iact:actionData xml:id="d5">
      <inkml:trace xmlns:inkml="http://www.w3.org/2003/InkML" xml:id="stk5" contextRef="#ctx0" brushRef="#br0">6936 13133 0,'0'0'2,"0"0"1,0 0 5,0 0 2,0 0-1,0 0 1,0 0-1,0 0 0,0 0 1,-12-42-1,24 34 1,9 0-1,8-1 1,17 1-1,16 0 1,16-1-1,13 1 0,4-4 0,-4 4 3,-8 3 0,4 1-7,4 0 5,8 0-1,1 0 0,-1 0 0,-4 0 1,-4 4-1,-4 0 1,8 4-1,13 4 0,3-4 1,-3-4-1,-5 0 0,1 0 1,8 4-1,16 0 0,0-4 1,4 0-1,-16-4 1,-20 0-1,-18 4 1,-20 4-1,-12 0 1,-17 1-1,-9-1 1,-7 0-2</inkml:trace>
    </iact:actionData>
  </iact:action>
  <iact:action type="add" startTime="39104">
    <iact:property name="dataType"/>
    <iact:actionData xml:id="d6">
      <inkml:trace xmlns:inkml="http://www.w3.org/2003/InkML" xml:id="stk6" contextRef="#ctx0" brushRef="#br0">6738 12905 0,'0'0'7,"0"0"2,0 0 1,0 0-1,0 0 1,0 0-1,0 0 0,0 0 1,0 0-1,0 0 0,0 0 1,0 0-1,58-4 0,-13 4 1,21-9-1,21-3 0,17-9 1,3 1 2,-16 3-5,-8 5 2,-13 3 1,1 1-1,3 0 0,9-5 1,8-3-1,-4-5 0,-4 0 1,-13 5-1,-8 3 0,-4 9 1,8 0 0,-4 0-1,9-4 1,7-1 0,-12 1-2,-4 4 2,-4 0-1,-8 0 1,-5 0-1,-3-1 0,-5 5 0,-4 0 1,4 0 0,9 5-1,8-1 0,4 0 0,4-4 1,-4 0-1,4 0 1,-9 0-1,1 0 0,-8 0 1,-5 0-1,-8 0 0,0 0 1,-4 0-1,0 0 0,0 0 1,8 4-1,-8 0 1,13 0-1,3 5 0,5-1 1,-5 0-1,-3-4 1,-1 0-1,-8-4 0,-4 0 0</inkml:trace>
    </iact:actionData>
  </iact:action>
  <iact:action type="add" startTime="49725">
    <iact:property name="dataType"/>
    <iact:actionData xml:id="d7">
      <inkml:trace xmlns:inkml="http://www.w3.org/2003/InkML" xml:id="stk7" contextRef="#ctx0" brushRef="#br0">11268 13224 0,'0'0'1,"0"0"2,0 0 6,0 0 1,0 0 0,0 0-1,0 0 0,29-46 1,-12 42-1,-1 0 0,5 0 1,8 0-1,-4 4 0,4 0 1,8 0-1,4-5 0,5 1 1,-1 0-1,5-4 1,0 0-2,3-1 4,1-3-4,0 4 1,0 3 1,0 5-1,3 5 1,1-1-1,13 0 0,-1-4 0,9 0 1,8-4-1,-5 0 1,5 4-1,4 4 0,0 4 1,13 0-1,-5-4 1,21 1-1,21 3 0,12 4 0,20 5 2,18-5-3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455">
    <iact:property name="dataType"/>
    <iact:actionData xml:id="d0">
      <inkml:trace xmlns:inkml="http://www.w3.org/2003/InkML" xml:id="stk0" contextRef="#ctx0" brushRef="#br0">19394 3262 0,'0'0'2,"0"0"0,0 0 8,54-8 0,8 8-1,33-17 0,29 1 1,21-17 0,4-1-1,0-7 0</inkml:trace>
    </iact:actionData>
  </iact:action>
  <iact:action type="add" startTime="18796">
    <iact:property name="dataType"/>
    <iact:actionData xml:id="d1">
      <inkml:trace xmlns:inkml="http://www.w3.org/2003/InkML" xml:id="stk1" contextRef="#ctx0" brushRef="#br0">19890 3179 0,'0'0'6,"0"0"4,0 0-1,0 0 0,0 0 1,87-16-1,21 7 1,20-7-1,9 8 2,3-1-3,13 1 1</inkml:trace>
    </iact:actionData>
  </iact:action>
  <iact:action type="add" startTime="24358">
    <iact:property name="dataType"/>
    <iact:actionData xml:id="d2">
      <inkml:trace xmlns:inkml="http://www.w3.org/2003/InkML" xml:id="stk2" contextRef="#ctx0" brushRef="#br0">16518 6984 0,'0'0'1,"0"0"3,0 0 13,54 0-15,-8 0 6,8-4 2,-1 4-1,-3 4 1,0 0-1,-1 5 0,-3-5 1,3 0 0,1 0-2,-9 0 2,-12-4-1,-8 0 1,-13 0-1,-8-4 0,0 0 1,0 4-2,0 0 2,0 0 0,-70-37-1,16 28 1,-28 5 0,-26 8-1,-4 1 1,17 3-1,29-4 0,16 0 1,13-4-1,4 0 1,8 0-1,4 4 0,5-4 0,3 0 1,5 0-1,4 4 0,4 1 1,0-5-1,0 0 1,83 12 0,4-12-1,12-4 0,-12 0 0,-21 0 1,-20-1-1,-18 5 1,-7 0-1,-4 0 1,-1 0-2,-7-4 2,-5 0 0,-4 0-1,0 4 0,0 0 0,-83-21 1,-4 9-1,-4 4 1,12-1-1,22 1 1,15 0-1,17 4 0,9 4 1,3 0-1,9 0 0,4 0 0,0 0 1,133-13-1</inkml:trace>
    </iact:actionData>
  </iact:action>
  <iact:action type="add" startTime="35956">
    <iact:property name="dataType"/>
    <iact:actionData xml:id="d3">
      <inkml:trace xmlns:inkml="http://www.w3.org/2003/InkML" xml:id="stk3" contextRef="#ctx0" brushRef="#br0">20350 3204 0,'0'0'1,"0"0"1,0 0 8,0 0-1,0 0 0,0 0 0,0 0 0,0 0 1,-42 0 0,38 0-1,4 0 0,-8 0 1,8 0-1,0 0 1,0 0-1,0 0 0,0 0 0,0 0 1,0 0-1,0 0 1,0 0 0,83-25-1,-50 17 0,4 8 0,8-8 1,13 8 0,17-9-1,20 9 0,13-8 2,-1 0 0,-3 0 0,-1 16-3,0-8 2,1 0 0,3 0-2,1-8 2,0-1-1,-1 9 0,17 0 1,21 0 0,16 0 0,13 0-2,17 0 2,11 0-1,9 0 0,13 0 1,3 0-1,9 0 2,21 0-3,28 0-1</inkml:trace>
    </iact:actionData>
  </iact:action>
  <iact:action type="add" startTime="50119">
    <iact:property name="dataType"/>
    <iact:actionData xml:id="d4">
      <inkml:trace xmlns:inkml="http://www.w3.org/2003/InkML" xml:id="stk4" contextRef="#ctx0" brushRef="#br0">14053 9005 0,'0'0'2,"0"0"1,0 0 6,0 0 0,0 0 0,0 0 1,0 0-1,0 0 1,0 0-1,49 41 1,17-33-2,38-3 2,37-10-1,61-11 2,67-5-1</inkml:trace>
    </iact:actionData>
  </iact:action>
  <iact:action type="add" startTime="50695">
    <iact:property name="dataType"/>
    <iact:actionData xml:id="d5">
      <inkml:trace xmlns:inkml="http://www.w3.org/2003/InkML" xml:id="stk5" contextRef="#ctx0" brushRef="#br0">16423 8976 0,'0'0'7,"91"0"2,42 0 1,69 0-1,38 0 2,5 0-2</inkml:trace>
    </iact:actionData>
  </iact:action>
  <iact:action type="add" startTime="68533">
    <iact:property name="dataType"/>
    <iact:actionData xml:id="d6">
      <inkml:trace xmlns:inkml="http://www.w3.org/2003/InkML" xml:id="stk6" contextRef="#ctx0" brushRef="#br0">20403 1747 0,'0'0'2,"0"0"1,0 0 6,0 0 1,0 0-1,0 0 0,-16 41 1,-1 17-1,-12 25 1,-8 33-2,-4 8 2,12 17 1,-4 24-3,16 18 2,13-9-1,12-9 0,9-16 1,4-16-1,-9-26 1,-4-32-1,0-17 1,-3-25-1,3-8 0,8-25 1,26-25-1</inkml:trace>
    </iact:actionData>
  </iact:action>
  <iact:action type="add" startTime="68951">
    <iact:property name="dataType"/>
    <iact:actionData xml:id="d7">
      <inkml:trace xmlns:inkml="http://www.w3.org/2003/InkML" xml:id="stk7" contextRef="#ctx0" brushRef="#br0">20548 1714 0,'0'0'7,"0"0"3,0 0-1,0 0 1,71-9-1,7 1 1,38-8-1,12-1 0,-8 0 2,0 9 0,0-8-1,4-1-2,-4 0 3,-12 9-3,-17 8 1,-12 8 1,-1 9-1,5 0 1,-13-9-1,1 0 2,-5 0-3,-4-8 1,-13 0 0,-7 0 1,-9 9-1,-8-9 1,0 8 0,-5 0-2,1 1 0,0 7 1,-1 9 0,5 8 1,-4 8-1,0 9 1,-1 8-1,-3 0 1,-5 8-1,-8 9 1,-4-1-1,0 1 0,-4 16 1,4 0-1,0 0 1,-8 17-1,-4-9 1,-5-8-1,-4-8 0,5-8 0,-1-17 1,-4-17-1,-16 9 0,-33-9 2,-67 0-3,-107 9 1,-128 8 1,-120 41-1,-30 9 1,18 0-1,48-1 0</inkml:trace>
    </iact:actionData>
  </iact:action>
  <iact:action type="add" startTime="87745">
    <iact:property name="dataType"/>
    <iact:actionData xml:id="d8">
      <inkml:trace xmlns:inkml="http://www.w3.org/2003/InkML" xml:id="stk8" contextRef="#ctx0" brushRef="#br0">3560 12172 0,'0'0'1,"0"0"1,0 0 7,42-4 2,24-4-2,25-9 0,16-4 0,9 1 0,25-5 2,8-4 0,8 0-1,-8 0-1,-8 0 0</inkml:trace>
    </iact:actionData>
  </iact:action>
  <iact:action type="add" startTime="117393">
    <iact:property name="dataType"/>
    <iact:actionData xml:id="d9">
      <inkml:trace xmlns:inkml="http://www.w3.org/2003/InkML" xml:id="stk9" contextRef="#ctx0" brushRef="#br0">21347 3188 0,'0'0'1,"0"0"3,0 0 4,0 0 2,0 0-1,0 0 1,0 0-1</inkml:trace>
    </iact:actionData>
  </iact:action>
  <iact:action type="add" startTime="117596">
    <iact:property name="dataType"/>
    <iact:actionData xml:id="d10">
      <inkml:trace xmlns:inkml="http://www.w3.org/2003/InkML" xml:id="stk10" contextRef="#ctx0" brushRef="#br0">23076 3188 0,'0'0'7,"0"0"2</inkml:trace>
    </iact:actionData>
  </iact:action>
  <iact:action type="add" startTime="118623">
    <iact:property name="dataType"/>
    <iact:actionData xml:id="d11">
      <inkml:trace xmlns:inkml="http://www.w3.org/2003/InkML" xml:id="stk11" contextRef="#ctx0" brushRef="#br0">17776 14706 0,'0'0'7,"0"0"3,0 0-1,0 0 0,-25-46 1,25 26-2,5-5 2,7-8 0,25-13-1,38-8 0,32 0 1,26 13 0,-13 16-1,8 17 0,17 16 1,20 25-1,34 34 0,-5 32 0,-12 62 1,-12 38 0,-50 12-1,-54 0 0,-58-57 1,-41-9-1,-37-17 1,-38-33-1,-36-33 0,-14-41 1,-7-38-1,-17-41 0,29-33 1,41-74-1,42-129 0,53-174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090">
    <iact:property name="dataType"/>
    <iact:actionData xml:id="d0">
      <inkml:trace xmlns:inkml="http://www.w3.org/2003/InkML" xml:id="stk0" contextRef="#ctx0" brushRef="#br0">5629 4943 0,'0'0'1,"0"0"2,0 0 6,0 0 1,74-12-1,-16-5 0,17 1 0,-1 7 1,21 5-1,30-4 2,28-5-1,33 1 0,29-5-1,8 13 0,22-4 1,7-4 1,-12 12-4,16 0 4,1-9-3,20-3 1,50-17 1,49-17-1</inkml:trace>
    </iact:actionData>
  </iact:action>
  <iact:action type="add" startTime="35564">
    <iact:property name="dataType"/>
    <iact:actionData xml:id="d1">
      <inkml:trace xmlns:inkml="http://www.w3.org/2003/InkML" xml:id="stk1" contextRef="#ctx0" brushRef="#br0">17346 6189 0,'0'0'2,"0"0"1,0 0 5,0 0 2,74-4-1,30-4 1,78-21-1,58-8 2,41-9 0,46 9-2,58 12 1,33 4-1,53 17 0,67 4 0,54 8 1,66 9 0,24 0-2</inkml:trace>
    </iact:actionData>
  </iact:action>
  <iact:action type="add" startTime="69310">
    <iact:property name="dataType"/>
    <iact:actionData xml:id="d2">
      <inkml:trace xmlns:inkml="http://www.w3.org/2003/InkML" xml:id="stk2" contextRef="#ctx0" brushRef="#br0">4272 9092 0,'0'0'2,"91"-21"0,33-4 7,83-12 0,54-13 2,74-20-2,8-13 0,29-25 1,67-49-1</inkml:trace>
    </iact:actionData>
  </iact:action>
  <iact:action type="add" startTime="72056">
    <iact:property name="dataType"/>
    <iact:actionData xml:id="d3">
      <inkml:trace xmlns:inkml="http://www.w3.org/2003/InkML" xml:id="stk3" contextRef="#ctx0" brushRef="#br0">12000 8346 0,'0'0'7,"0"0"2,0 0 1,0 0-1,0 0 1,0 0-1,0 0 0,0 0 1,0 0-1,0 0 0,0 0 1,0 0-1,0 0 0,0 0 1,0 0-1,0 0 1,79 0-1,-9 5 1,13-5-1,8 4 0,-12 0 0,-17 4 2,-12 5 0,-9 3-2,-4 1 2,4 7-3</inkml:trace>
    </iact:actionData>
  </iact:action>
  <iact:action type="add" startTime="72355">
    <iact:property name="dataType"/>
    <iact:actionData xml:id="d4">
      <inkml:trace xmlns:inkml="http://www.w3.org/2003/InkML" xml:id="stk4" contextRef="#ctx0" brushRef="#br0">13275 8587 0,'0'0'8,"0"0"1,0 0 0,0 0 1,49 4-1,-36 0 0,8 4 1,3 0-1,14 1 0,15-1 1,9-4-1,9-4 1,3 0-2,-3-4 4,-5 0-4,-8-4 2,-13 3-1,-8 5 0,-3 0 0,-1 5 1,4-1-1,4 0 1,9 0-1,12 0 0,-4 0 1,12-4-1,-4-4 0,1-4 1,-5 0-1,-13-1 0,-7 5 1,-9 0-1,-8 4 1,-1 0-1,-3 0 0,0 4 1,0 0-2,3 0 2,1-4-1,4 0 1,4 0-1,9 0 0,7-4 1,9-4-1,8 0 1,-4-1-1,-4-3 0,0 4 1,-8-1-1,-9 5 0,-8 4 1,5 0-1,-5 0 0,8 0 0,13 0 1,12 0-1,13-4 1,8-4-1,-5 0 1,-7-1-1,-9 5 0,-12 4 0,-5 4 0,1 0 1,4 1-1,8-5 1,17-5-1,16-3 0,4-4 1,-16 3-1,-13 5 0,-12 4 1,-4 4-1,0 1 1,12-1-1,12-4 0,18-4 0,7-5 1,0 1-1,-24 8 1,-5 0-1,5 4 0,8 0 2,16-8-3,17-4 1,5 0 1,7-1-1,33-7 0,71-17 0</inkml:trace>
    </iact:actionData>
  </iact:action>
  <iact:action type="add" startTime="86040">
    <iact:property name="dataType"/>
    <iact:actionData xml:id="d5">
      <inkml:trace xmlns:inkml="http://www.w3.org/2003/InkML" xml:id="stk5" contextRef="#ctx0" brushRef="#br0">11438 9808 0,'0'0'2,"0"0"1,0 0 5,0 0 2,0 0 0,0 0-2,0 0 2,0 0 0,0 0-1,0 0 0,0 0 1,54-21-1,-21 17 2,4 4-3,8 4 1,13 5 1,17 7-1,20 1 0,0-9 2,0-4-3,-8-4 2,-4 0-1,-4 0 0,12 4 3,12 4-5,13 1 3,8-1-1,-4-4 0,-4 4 1,-13 1-1,-8 3 0,1 1 1,-1-5-1,-4-4 0,0-4 1,-8 0 0,8 0-1,-9 4 1,9 4-1,0 1 0,0-5 0,0-4 1,5-4-1,-10 0 0,1-1 1,-8 5-1,0 5 0,-1-5 1,1 0-1,12-5 1,-4-3-1,0-4 0,-9-1 1,-12 5-1,-12 4 0,-4 4 0,-5 0 1,5 4-1,4 0 1,4 0-1,0-4 0,-1-4 1,10 0-1,-5-4 1,-4-1-1,-5 1 1,-7 0-1,-5 4 0,-3 4 0,7 0 1,-4 4-1,17 0 0,13 0 1,7-4-1,1-4 1,4 0-1,-5-4 0,-3 3 1,-9 5 0,13 5-2,12-1 2,20 0-1,1 0 0,20-4 1,13-4-1,50-9 1,53-11-1,42-22 0</inkml:trace>
    </iact:actionData>
  </iact:action>
  <iact:action type="add" startTime="246933">
    <iact:property name="dataType"/>
    <iact:actionData xml:id="d6">
      <inkml:trace xmlns:inkml="http://www.w3.org/2003/InkML" xml:id="stk6" contextRef="#ctx0" brushRef="#br0">4888 11017 0,'0'0'2,"0"0"0,0 0 9,0 0-3,0 0 1,62-4 1,38-9-1,82-16 0,62-16 2,74-21-2,47-9 0,40-8 0,71-8 1,49 4-1</inkml:trace>
    </iact:actionData>
  </iact:action>
  <iact:action type="add" startTime="249100">
    <iact:property name="dataType"/>
    <iact:actionData xml:id="d7">
      <inkml:trace xmlns:inkml="http://www.w3.org/2003/InkML" xml:id="stk7" contextRef="#ctx0" brushRef="#br0">12025 11108 0,'0'0'6,"0"0"3,0 0 0,0 0 1,0 0-1,0 0 0,0 0 2,0 0-2,0 0 0,46-12 0,-34 7 1,5 1-1,-1 0 1,5 0-1,4-4 0,4-1 1,4 5-1,4-4 1,5 0-1,-1-1 0,9-3 0,-13 0 1,4-1 1,-8 1-3,0-1 2,-4 1 0,-4 4-2,4-1 2,-4 5 0,4 0-1,0 4 0,4 0 0,8 0 1,5 0-1,3 0 0,5 4 1,-4-4-2,0 0 2,-5 0 0,-4 0-2,-3 0 2,-5-4 0,0 0-1,-4 0 0,0 4 0,0 0 0,-4 4 1,4 0-1,-1 0 1,6 5-1,7-1 0,4 0 1,5 0-1,0 1 0,-1-1 1,1-4-1,-9 0 1,1-4-1,-1 0 0,-12-4 1,4 0-1,0 0 0,0 0 1,1-1-1,-1 1 0,-4 0 0,0 4 1,0 4-1,16 5 1,34 3-1</inkml:trace>
    </iact:actionData>
  </iact:action>
  <iact:action type="add" startTime="255441">
    <iact:property name="dataType"/>
    <iact:actionData xml:id="d8">
      <inkml:trace xmlns:inkml="http://www.w3.org/2003/InkML" xml:id="stk8" contextRef="#ctx0" brushRef="#br0">14202 11071 0,'0'0'2,"0"0"2,0 0 4,0 0 1,0 0 1,0 0-1,0 0 1,0 0-1,33-42 0,-17 38 0,9-4 1,4 4-1,12 0 0,13-5 1,4 1-1,4 4 1,-4 0-1,0 0 0,0 4 3,8 4-4,13 0 2,16 0-1,4-4 0,-4 0 1,-4-4-1,-8 0 1,-8 4-1,-1 8 1,13 4-2,8 1 2,9-1-1,-5-3 1,-8-9-1,-4 0 1,4 0-1,12 4 1,1 4-1,3 0-1,-8-4 3,1-4-1,-5 0-2,8 5 2,9-1-1,12 0 1,4 0-1,5-8 0,3 0 1,13 4-2,13 0 2,16 0 1,33 0-4,37 0 3,70 0 0,104-4-2</inkml:trace>
    </iact:actionData>
  </iact:action>
  <iact:action type="add" startTime="273008">
    <iact:property name="dataType"/>
    <iact:actionData xml:id="d9">
      <inkml:trace xmlns:inkml="http://www.w3.org/2003/InkML" xml:id="stk9" contextRef="#ctx0" brushRef="#br0">4992 12545 0,'0'0'2,"0"0"-1,0 0 8,0 0 1,0 0 0,45-46-1,9 21 0,29-8 1,12 0-1,4 4 1,13 4 0,20 5 2,21-1-4,17 4 2,25 1-1,7 3 0,26 1 0,20-9 1,0 13 1,42 4-3,-5 8 1,-20 21 0</inkml:trace>
    </iact:actionData>
  </iact:action>
  <iact:action type="add" startTime="276955">
    <iact:property name="dataType"/>
    <iact:actionData xml:id="d10">
      <inkml:trace xmlns:inkml="http://www.w3.org/2003/InkML" xml:id="stk10" contextRef="#ctx0" brushRef="#br0">11744 11853 0,'0'0'1,"0"0"3,0 0 4,0 0 1,0 0 1,0 0-1,0 0 1,41 0-1,-24 0 0,8 0 1,4 4-1,8 1 0,4-1 1,9 4 0,8-4-1,0 0 0,4 0 0,-4-4 2,0 0 1,-9 0-4,-3 0 2,-5 0-1,1 0 0,3 0 0,9 4 0,4-4 1,4 0-1,8 0 2,5-4-3,-5 0 3,-4-4-4,-4 0 3,-8 4 0,0-1-1,4 1 2,4 0-4,4 0 3,4 4-1,1 0 1,-5-4-1,0 0 0,-4 0 1,-4-1-1,-4 1 2,0-4-3,4 0 2,-1-1-2,1 5 2,4 0-1,1 0 1,-6 4-1,6 0 0,3 0 1,-4 0-1,4-4 0,-4 0 1,0-5-1,0 1 1,0 4-1,4 4 1,-8 0-2,4 4 2,5 0-1,-1 0 0,0-4 1,0-4-1,5-4 1,-1 0-1,0-1 1,-4 1 0,-4 4-2,5 4 1,3 4-1,13-4 1,4-4 0,4-4 1,-9-1-1,-3 1 1,-9 4-1,1 4 1,7 4-1,9-4 0,8 0 1,5-8-1,-5 0 0,-17 3 1,-7 1-1,-5 4 0,4 0 0,17 0 1,17-4-1,7-8 1,-3-1-1,-13 5 1,-12 4-2,-1 4 2,10 0-1,15-8 1,13-5-1,-4 1 0,-21 4 1,-16 8-1,-9 4 1,4 4-1,13 0 0,4 1 0,17-5 1,4 0-1,-5 0 0</inkml:trace>
    </iact:actionData>
  </iact:action>
  <iact:action type="add" startTime="286014">
    <iact:property name="dataType"/>
    <iact:actionData xml:id="d11">
      <inkml:trace xmlns:inkml="http://www.w3.org/2003/InkML" xml:id="stk11" contextRef="#ctx0" brushRef="#br0">12108 13534 0,'0'0'2,"0"0"-2,70-4 19,5-8-18,16-1 8,-13 5-1,-15 4 2,-14 4-1,1 0 2,-5 0 0,9 0-1,8-4-2,13-9 2,7-3-1,-3-1 1,-9 1-1,-8 3 1,-8 5 0,-8 0-2,-1 3 2,1 1-2,3 0 2,5 0 0,4 0-1,8 0 0,1 0 1,-1 4 0,-4 0-2,-4 0 2,-5 0-1,10 4 0,-10 0 1,14 0-1,3 0 2,0-4-3,5 0 2,-1 0-2,-8 0 2,-4 0-1,0 4 0,5 5 1,15 3-1,14 0 2,7-3-3,0-5 2,1-8-1,-21 4 0,-5 4 1,1 0-1,4 4 3,3-4-6,5-4 4,5-4-1,3-4 0,-12 4 1,-9 4-1,5 4 1,8 4-1,13 1 1,7-9-1,-7-5 0,-5 1 0,-8 8 1,4 5-1,5 3 1,11 1-1,9-5 1,4-4-1,13 4 0,12 0 0,16 1 1,30 3-1,28-4 1,38-3-1,37-5 1</inkml:trace>
    </iact:actionData>
  </iact:action>
  <iact:action type="add" startTime="294708">
    <iact:property name="dataType"/>
    <iact:actionData xml:id="d12">
      <inkml:trace xmlns:inkml="http://www.w3.org/2003/InkML" xml:id="stk12" contextRef="#ctx0" brushRef="#br0">11314 7634 0,'0'0'2,"0"0"-1,0 0 9,0 0-1,0 0 1,-4 62-1,-9-20 1,1 7-1,-5 5 1,1 0-1,3 0 1,-3 0-2,3 0 2,5 4 1,4 8-3,0 21 2,-9 16-1,1 1 0,-5-9 1,1-12-1,3-17 0,5-12 1,4-4-1,4-1 0,0 9 1,0 13-1,0 11 1,-4 9-1,-4-4 0,-1-8 1,1-13-1,4-12 0,0-4 1,4 4-1,-4 12 0,-9 25 1,-8 17-1,1 3 0,3-7 1,9-21-1,4-17 0,4-4 1,-4 0-1,0 4 1,-5 9 0,-3 8-2,-1-5 1,5-3 1,4-9-1,8-8 1,9 0-1,7 8 0,5 5 1,0 3-1,-4 9 0,-5 8 1,1 4-1,-1 1 0,5-5 1,4-4-1,8-5 0</inkml:trace>
    </iact:actionData>
  </iact:action>
  <iact:action type="add" startTime="317299">
    <iact:property name="dataType"/>
    <iact:actionData xml:id="d13">
      <inkml:trace xmlns:inkml="http://www.w3.org/2003/InkML" xml:id="stk13" contextRef="#ctx0" brushRef="#br0">11963 13373 0,'0'0'2,"0"0"0,0 0 8,0 0-1,0 0 0,0 0 1,91-13-1,4-7 0,9-9 0,3-5 1,-11 1 1,-14 9-3,-3 3 1,-5 4 1,5 5-1,12-1 1,4-3-1,-4-1 0,-12 1 1,-9 3-1,-12 5 0</inkml:trace>
    </iact:actionData>
  </iact:action>
  <iact:action type="add" startTime="317846">
    <iact:property name="dataType"/>
    <iact:actionData xml:id="d14">
      <inkml:trace xmlns:inkml="http://www.w3.org/2003/InkML" xml:id="stk14" contextRef="#ctx0" brushRef="#br0">13957 13215 0,'0'0'7,"0"0"2,0 0 3,0 0-5,0 0 2,42-12 1,-13 8-1,8 0 0,9 0 1,7 4-1,14 0 0,19 0 0,18-5 2,8 1-2,8 0 0,4 8 0,0 5 1,-8-1-1,-5 4 0,-11 1 1</inkml:trace>
    </iact:actionData>
  </iact:action>
  <iact:action type="add" startTime="318414">
    <iact:property name="dataType"/>
    <iact:actionData xml:id="d15">
      <inkml:trace xmlns:inkml="http://www.w3.org/2003/InkML" xml:id="stk15" contextRef="#ctx0" brushRef="#br0">16270 13162 0,'0'0'9,"0"0"-2,0 0 3,0 0-1,46 0 0,-9 0 1,8 0-1,9 0 0,4-5 1,4 1-1,13 0 0,20 0 2,25 4-2,21 0 0,20 4 0,4 0 1,-7 0-1,3 9 0,4 8 0,9 8 1</inkml:trace>
    </iact:actionData>
  </iact:action>
  <iact:action type="add" startTime="338112">
    <iact:property name="dataType"/>
    <iact:actionData xml:id="d16">
      <inkml:trace xmlns:inkml="http://www.w3.org/2003/InkML" xml:id="stk16" contextRef="#ctx0" brushRef="#br0">19113 11501 0,'0'0'2,"0"0"-1,0 0 9,0 0-1,0 0 1,0 0-1,0 0 0,0 0 1,0 0-1,49 17 1,-16-5-1,13 5 0,16 8 1,4 0-1,0-1 0,-4-3 1,-8 0 0,-4-5 2,-1 5-3,9 8 0,4 4 0,0 9 1,-4-1-1,-8-4 0,-9-4 2,-7 0-3,-1-4 2,-4 0-1,-5 5 0,1-5 1,-4 0-1,0-1 2,-5-3-1,-3-4-2,-5 0-1,0-1 1,-4 1 1,-4 0 0,-4 0 1,-4-1-1,0 1 1,-9 4-1,-8 0 0,-16 4 1,-17 0-1,-17 4 0,-3 0 1,-1-4-1,5-4 0,12-5 0,12 1 1,5-9 0,16-3-1,20-9 0,9 0 0</inkml:trace>
    </iact:actionData>
  </iact:action>
  <iact:action type="add" startTime="341882">
    <iact:property name="dataType"/>
    <iact:actionData xml:id="d17">
      <inkml:trace xmlns:inkml="http://www.w3.org/2003/InkML" xml:id="stk17" contextRef="#ctx0" brushRef="#br0">19274 8284 0,'0'0'2,"0"0"2,0 0 3,0 0 3,0 0-1,0 0 1,0 0-1,0 0 0,50 0 1,-30 0-1,9 0 0,4 0 1,5 0-1,7 4 0,9 9 1,4 8-1,0 8 1,0 12 0,4 4 1,-13 1-1,1-5-1,-4-3 0,-1-1 1,1 0-1,3 0 1,1 1-1,-1-1 0,-3-4 1,-5-4-1,-3 0 1,-1 0-1,-4 0 1,-4 0-1,0 0 0,-4 0 0,-5 4 0,1 0 1,0 9-1,-5 3 1,1 5-1,-1-5 1,-3 1-1,-1-5 0,1-3-1,-5-5 2,0-8-1,5-1 1,-1 1-1,-4 0 0,1 0 2,-1 0-3,0 0 2,0-1-1,-3 1 0,-1 0 0,-4 0 1,-4 0 1,-1 4-4,-3 0 4,-4 4-3,-1 4 1,1 5 2,-5 3-3,-3 1 2,-1 3-1,0-3 3,-4-1-5,5-7 3,-5-5-1,-4 0 0,0-4 1,-8 0-1,0-4 2,-5 0-3,5-5 2,4-3-1,4-5 0,0 1 0,4-5-1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57">
    <iact:property name="dataType"/>
    <iact:actionData xml:id="d0">
      <inkml:trace xmlns:inkml="http://www.w3.org/2003/InkML" xml:id="stk0" contextRef="#ctx0" brushRef="#br0">5310 6334 0,'0'0'1,"0"0"3,0 0 4,54 4 2,-29 1-1,8 3 0,8 0 1,13-4-1,21-4 1,16-12-1,4-9 2,-8 5-3,-13 3 1,-8 9 1,-12 4-1,4 4 1,4-4-1,9 0 1,3-4 0,9-4-1,4-1 0,-13 5 0,-4 4 1,-3 9-1,-1 3 0,0 0 1,9-3 0,7-5-1,13-4 0,5-4 0,-5 4 1,-4 8-1,0 4 1,8 1-1,5-9 0,20-8 1,0 0-1,-8 4 0,-5 4 2,14 0-3,15-8 1,17-4 1,21-5-1,17-8 1,3 5-1,-3-1 0,3-3 1,5 3-1,-8 9 0,-9 8 0</inkml:trace>
    </iact:actionData>
  </iact:action>
  <iact:action type="add" startTime="8060">
    <iact:property name="dataType"/>
    <iact:actionData xml:id="d1">
      <inkml:trace xmlns:inkml="http://www.w3.org/2003/InkML" xml:id="stk1" contextRef="#ctx0" brushRef="#br0">4806 7572 0,'0'0'8,"0"0"0,66-4 1,4 0 1,38 4-1,32 0 0,30 0 2,12 0-3,37-4 2,25 0-1,13 4 1,45-5-1,8 10 0,13-1 0,12 8 1,17 9-1,4 8 1,-17 12-1</inkml:trace>
    </iact:actionData>
  </iact:action>
  <iact:action type="add" startTime="16717">
    <iact:property name="dataType"/>
    <iact:actionData xml:id="d2">
      <inkml:trace xmlns:inkml="http://www.w3.org/2003/InkML" xml:id="stk2" contextRef="#ctx0" brushRef="#br0">12034 6073 0,'0'0'2,"0"0"1,0 0 6,0 0 0,0 0 0,0 0 1,0 0-1,0 0 1,0 0-1,0 0 0,45-16 1,-32 16-1,-1-4 0,9 0 1,3 4-1,5-5 0,13 1 1,-5 0-1,4 0 1,1 0 0,-5-4-2,0-1 2,0 5-1,5 0 2,3 0-3,5 4 1,4 4 1,4 4-1,4 1 0,0-1 1,-4-4-1,-4-4 1,-1 0-1,-11 0 0,3 0 1,1-4-1,3 0 0,5 4 1,0 0-1,0 0 0,4 4 1,0 0-1,-1 0 1,1 0-1,-4-4 0,0-4 1,-4 0-1,-1 0 1,1 0-1,4 0 0,4-1 1,0 5-1,8 5 0,4 3 0,-4 0 2,5-4-3,-5 0 1,-4 1 1,4 3-1,9 4 0,3 1 1,9-1-1,0 1 0,-8-5 1,-5 0-1,-4 0 1,-8-4-1,0 1 1,1 3-1,3 4 0,8 1 0,13-5 1,0-4-1,-4-4 0,-9-4 1,-8 0-1,-4 0 1,-8 0-1,-4 4 0,4 0 0,8 4 1,8 0-1,9 0 1,-1-4-1,-3 0 0,-5-4 0,-8 0 1,-8 4-1,-9 0 1,1 4 2,4 4-5,3 5 2,5 3 0,8 5 1,5-5-1,-1-7 0,-4-5 1,1-4-1,-5-4 0,-4 0 0,-1 4 1,10 8-1,7 4 1,17 1-1,-4-5 0,4-4 0,-4-8 1,0-4-1,-4-1 1,-5 9-1,9 5 0,8 3 1,13-4-1,4-8 0,3-4 1,5 3-1,4 5 0,25 0 1,25 0-1,25-4 0</inkml:trace>
    </iact:actionData>
  </iact:action>
  <iact:action type="add" startTime="21905">
    <iact:property name="dataType"/>
    <iact:actionData xml:id="d3">
      <inkml:trace xmlns:inkml="http://www.w3.org/2003/InkML" xml:id="stk3" contextRef="#ctx0" brushRef="#br0">12112 7597 0,'0'0'2,"0"0"1,0 0 6,50-8 0,-1-1 1,18 1-1,20-4 0,12-1 1,17 1 0,16-1-1,17-3 0,0 4 0,4 3 1,4 1-1,13 4 1,0 0 0,12 4-2,4 0 2,4-4-1,5-1 0,-1-3 1,9-4-1,-17-1 0,0 1 1,0 4 0,-20 3 0,8 1-1,-9 4 0,5 4 0,-5 5 1,9-5-1,4 4 0,12-4 1,5 0 0,20 5-1,33-9 0,21 4 0,41 8 1,9 5-1,-17 4 0</inkml:trace>
    </iact:actionData>
  </iact:action>
  <iact:action type="add" startTime="22724">
    <iact:property name="dataType"/>
    <iact:actionData xml:id="d4">
      <inkml:trace xmlns:inkml="http://www.w3.org/2003/InkML" xml:id="stk4" contextRef="#ctx0" brushRef="#br0">12079 8367 0,'0'0'7,"70"-4"2,21 0 0,63 0 1,57 0 0,37-5-1,41-7 0,-3-1 1,8 1-1,-1-1 0,-3 5 0,12 3 1,4 5-1,29 12 1,34 1-1,15 3 0,1-4 1,0-3-1,-17-1 0</inkml:trace>
    </iact:actionData>
  </iact:action>
  <iact:action type="add" startTime="174830">
    <iact:property name="dataType"/>
    <iact:actionData xml:id="d5">
      <inkml:trace xmlns:inkml="http://www.w3.org/2003/InkML" xml:id="stk5" contextRef="#ctx0" brushRef="#br0">14789 10429 0,'0'0'3,"0"0"-3,0 0 10,0 0-1,0 0 0,0 0 1,0 0-1,0 0 0,0 0 1,58-4-1,-29 0 0,8 0 1,-8-1-1,4 1 1,-4-4-1,0 0 0,4-1 0,0 1 1,5 0-1,-1-5 1,0 1-1,4 0 2,-3-1-3,-1-3 2,-4 3-1,-8 1 0,-4 3 0,-5 1 2,1 4-3,-13 0 1,4 0 0,0 4 1,-4 0-1,1 0 1,-1 0-1,-4 0 0,0 0 1,0 0-1,0 0 0,-83-13 1,21 5-1,-4 0 1,0 0-1,8-1 0,16 5 1,9 0-1,8 0 0,9 0 1,3 0-1,5-1 0,0 5 1,4 0-1,4 0 0,0 0 0,0 0 1,0 0-1,91 0 2,-29 0-2,0 0 1,-4 0-1,-9 0 0,-7 0 1,-9 0-1,-8 0 0,-5 0 0,-3 0 2,-5 0-2,1 0-1,-5 0 2,0 0 0,-4 0-2,1 0 2,-5 5-1,0-5 0,0 0 1,0 0-1,-116 29 2,45-17-3,5 0 2,17-3-1,7-1 0,13-4 2,8 0-3,5-4 3,8 0-4,4 0 4,4 0-3,4 0 2,4 0 0,8 0-2,18 4 2,11-4-1,5 0 1,-1-4-1,-3 0 0,-5 0 1,-16 0-2,0 0 2,-4 0-1,-9 4 2,-4 0-3,-4 0 1,1 0 1,-5 4 0,0-4-1,0 0-1</inkml:trace>
    </iact:actionData>
  </iact:action>
  <iact:action type="add" startTime="181673">
    <iact:property name="dataType"/>
    <iact:actionData xml:id="d6">
      <inkml:trace xmlns:inkml="http://www.w3.org/2003/InkML" xml:id="stk6" contextRef="#ctx0" brushRef="#br0">13639 10698 0,'0'0'1,"0"0"2,0 0 5,0 0 3,0 0-3,0 0 2,0 0-1,54-29 1,-30 17-1,18-1 0,-5-3 1,4 3-1,1 1 0,3 4 1,-3 3-1,7-3 0,9 0 2,0-9 1,8-3-4,5-1 1,-1 0 1,-4 5-1,0-1 1,1 1-1,-1-1 2,0 5-4,4-1 4,-8 1-3,9 3 1,3 1 1,9 4-1,12 0 0,-4 0 1,21 0 0,16-1-2,13 5 2,8 0-1,16 5 0,38-5 1,66 0-1</inkml:trace>
    </iact:actionData>
  </iact:action>
  <iact:action type="add" startTime="185385">
    <iact:property name="dataType"/>
    <iact:actionData xml:id="d7">
      <inkml:trace xmlns:inkml="http://www.w3.org/2003/InkML" xml:id="stk7" contextRef="#ctx0" brushRef="#br0">8434 10338 0,'0'0'2,"0"0"1,0 0 6,0 0 0,-41-4 1,20 8-1,-12 0 1,-17 4-1,-16 13 0,-25 16 1,-8 21-1,-5 25 2,17 16-3,17 9 2,20-17-1,22-25 0,11-20 0</inkml:trace>
    </iact:actionData>
  </iact:action>
  <iact:action type="add" startTime="185608">
    <iact:property name="dataType"/>
    <iact:actionData xml:id="d8">
      <inkml:trace xmlns:inkml="http://www.w3.org/2003/InkML" xml:id="stk8" contextRef="#ctx0" brushRef="#br0">7702 10930 0,'0'0'6,"0"0"4,0 0-2,0 58 2,0 4 0,0 21-1,0 4 0,0-9 0,4-7 1,0-13 0,0-4-1,4-1 0,1 1 0</inkml:trace>
    </iact:actionData>
  </iact:action>
  <iact:action type="add" startTime="185896">
    <iact:property name="dataType"/>
    <iact:actionData xml:id="d9">
      <inkml:trace xmlns:inkml="http://www.w3.org/2003/InkML" xml:id="stk9" contextRef="#ctx0" brushRef="#br0">9166 10371 0,'0'0'6,"0"0"4,0 0 0,0 0-1,0 0 1,0 0-1,0 0 0,29 58 0,-29-8 0,0 20 1,-4 17 0,0 12-1,-4 1 1,-5-5-1,1-4 0</inkml:trace>
    </iact:actionData>
  </iact:action>
  <iact:action type="add" startTime="186129">
    <iact:property name="dataType"/>
    <iact:actionData xml:id="d10">
      <inkml:trace xmlns:inkml="http://www.w3.org/2003/InkML" xml:id="stk10" contextRef="#ctx0" brushRef="#br0">9282 11232 0,'0'0'7,"0"0"2,-20 58 1,7-4-1,9 29 1,-4 20-1,4 13 0,-5 8 2,-7 9-3</inkml:trace>
    </iact:actionData>
  </iact:action>
  <iact:action type="add" startTime="186613">
    <iact:property name="dataType"/>
    <iact:actionData xml:id="d11">
      <inkml:trace xmlns:inkml="http://www.w3.org/2003/InkML" xml:id="stk11" contextRef="#ctx0" brushRef="#br0">7032 12367 0,'0'0'7,"0"0"2,0 0 1,78 0-1,34-5 1,82-7-1,34-9 1,8 1-1,16 11 0,13 9 0,58 29 1,132 46 0,70 28-1</inkml:trace>
    </iact:actionData>
  </iact:action>
  <iact:action type="add" startTime="187850">
    <iact:property name="dataType"/>
    <iact:actionData xml:id="d12">
      <inkml:trace xmlns:inkml="http://www.w3.org/2003/InkML" xml:id="stk12" contextRef="#ctx0" brushRef="#br0">10383 10301 0,'0'0'7,"0"0"3,66-5-1,79 1 1,136 4 0,154 9 3,20 20-6,33 8 3,21 17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25">
    <iact:property name="dataType"/>
    <iact:actionData xml:id="d0">
      <inkml:trace xmlns:inkml="http://www.w3.org/2003/InkML" xml:id="stk0" contextRef="#ctx0" brushRef="#br0">21669 10922 0,'0'0'1,"83"-21"3,37 0 4,75 1 2,78-1 0,49 4-1,30 9 1,12 8-1,29 12 0,21 5 0</inkml:trace>
    </iact:actionData>
  </iact:action>
  <iact:action type="add" startTime="4330">
    <iact:property name="dataType"/>
    <iact:actionData xml:id="d1">
      <inkml:trace xmlns:inkml="http://www.w3.org/2003/InkML" xml:id="stk1" contextRef="#ctx0" brushRef="#br0">9741 10603 0,'0'0'6,"0"0"3,75 0 1,53-4 0,91-5-1,71 1 2,33-4-1,24-5 0,13-4-1,54-8 1,20 5-1,30-9 0,61 4 2,59 0-3,98-5 2,104 1-1,71-8 0,24 0 1</inkml:trace>
    </iact:actionData>
  </iact:action>
  <iact:action type="add" startTime="11375">
    <iact:property name="dataType"/>
    <iact:actionData xml:id="d2">
      <inkml:trace xmlns:inkml="http://www.w3.org/2003/InkML" xml:id="stk2" contextRef="#ctx0" brushRef="#br0">1980 10851 0,'0'0'1,"0"0"3</inkml:trace>
    </iact:actionData>
  </iact:action>
  <iact:action type="add" startTime="11454">
    <iact:property name="dataType"/>
    <iact:actionData xml:id="d3">
      <inkml:trace xmlns:inkml="http://www.w3.org/2003/InkML" xml:id="stk3" contextRef="#ctx0" brushRef="#br0">3411 10586 0,'0'0'8,"67"0"2,90-4-1,141-8 1,24 8-1,26-13 1,-1-16-1</inkml:trace>
    </iact:actionData>
  </iact:action>
  <iact:action type="add" startTime="22624">
    <iact:property name="dataType"/>
    <iact:actionData xml:id="d4">
      <inkml:trace xmlns:inkml="http://www.w3.org/2003/InkML" xml:id="stk4" contextRef="#ctx0" brushRef="#br0">22853 11013 0,'0'0'1,"0"0"3,0 0 4,-75-33 2,-12 0-1,-45-21 1,-17-13 0,4-11-1,25 3 0,13 9 1,-5 4-1,-8 0 0,0 4 0,8 0 1,17-8-1,4-9 1,0-12-1,0-8 1,4 4-1,4 0 0,5 0 1,12-5-1,16-15 0,21-22 1,25-16-1,33-58 0,33-41 1,25-26-1,12 9 0,-12 46 1,-8 29-1,-9 32 1,25 13-1,21 13 0,25 3 1,28 9-1,-3 17 0,3 24 1,1 21-1,-17 21 0,-16 16 1,-5 9-1,-8 12 1,-4 12-1,-4 13 0,0 17 1,4 11-1,12 14 0,5 11 1,-1 5-1,-7 8 0,-26-4 1,-20 0-1,-9 8 0,-12 5 1,9 16-1,-1 0 0,-16-1 0</inkml:trace>
    </iact:actionData>
  </iact:action>
  <iact:action type="add" startTime="23201">
    <iact:property name="dataType"/>
    <iact:actionData xml:id="d5">
      <inkml:trace xmlns:inkml="http://www.w3.org/2003/InkML" xml:id="stk5" contextRef="#ctx0" brushRef="#br0">24570 8959 0,'0'0'7,"0"0"3,4 83-1,-4 4 1,0 25-1,-13 12 0,-20 4 2,-20 1-2,-26 7 0,-33 17 0,-37 1 1,-66 7-1,-108 34 0,-111 24 0,-13-28 2,21-42-2</inkml:trace>
    </iact:actionData>
  </iact:action>
  <iact:action type="add" startTime="25791">
    <iact:property name="dataType"/>
    <iact:actionData xml:id="d6">
      <inkml:trace xmlns:inkml="http://www.w3.org/2003/InkML" xml:id="stk6" contextRef="#ctx0" brushRef="#br0">697 10305 0,'0'0'1,"0"0"3,0 0 4,58 0 2,-8 0-1,33-4 0,24-5 1,17-3-1,25-5 2,8-3 0,-16-1-2,-33 4 1,-34 9-1</inkml:trace>
    </iact:actionData>
  </iact:action>
  <iact:action type="add" startTime="25946">
    <iact:property name="dataType"/>
    <iact:actionData xml:id="d7">
      <inkml:trace xmlns:inkml="http://www.w3.org/2003/InkML" xml:id="stk7" contextRef="#ctx0" brushRef="#br0">3411 10255 0,'0'0'8,"50"0"1,49 4 1,67 9-1,74-1 1,74 5-1,13-5 0,50-20 1</inkml:trace>
    </iact:actionData>
  </iact:action>
  <iact:action type="add" startTime="29170">
    <iact:property name="dataType"/>
    <iact:actionData xml:id="d8">
      <inkml:trace xmlns:inkml="http://www.w3.org/2003/InkML" xml:id="stk8" contextRef="#ctx0" brushRef="#br0">22141 12387 0,'0'0'1,"0"0"2,42-58 5,11-4 2,38-33-1,38-21 2,28-12-3,33-13 2,13 17-1,4 8 1,-5 21 0,-36 37-2,-30 33 2,-32 29 0,-17 25-1,-9 21 0,-16 32 1,-20 22-1,-13 12 0,-29 0 1,-21 8-1,-12 4 0,-4-8 1,0-8-1,8-25 0</inkml:trace>
    </iact:actionData>
  </iact:action>
  <iact:action type="add" startTime="29521">
    <iact:property name="dataType"/>
    <iact:actionData xml:id="d9">
      <inkml:trace xmlns:inkml="http://www.w3.org/2003/InkML" xml:id="stk9" contextRef="#ctx0" brushRef="#br0">23957 14462 0,'0'0'6,"0"0"4</inkml:trace>
    </iact:actionData>
  </iact:action>
  <iact:action type="add" startTime="31372">
    <iact:property name="dataType"/>
    <iact:actionData xml:id="d10">
      <inkml:trace xmlns:inkml="http://www.w3.org/2003/InkML" xml:id="stk10" contextRef="#ctx0" brushRef="#br0">4222 11820 0,'0'0'7,"0"0"2,58-66 1,17-5-1,49-24 0,21-17 2,-1 5 1,-7 16-3,-30 16 0,-15 17 0,-10 17 1,5 12 0,0 21 0,0 28-3,0 34 3,-13 41 0,-24 42-1,-29 24 1,-26 13-2,-36 21 2,-17-5-1,4-28 1,13-26-1,16-24 0</inkml:trace>
    </iact:actionData>
  </iact:action>
  <iact:action type="add" startTime="31735">
    <iact:property name="dataType"/>
    <iact:actionData xml:id="d11">
      <inkml:trace xmlns:inkml="http://www.w3.org/2003/InkML" xml:id="stk11" contextRef="#ctx0" brushRef="#br0">5497 13687 0,'0'0'7</inkml:trace>
    </iact:actionData>
  </iact:action>
  <iact:action type="add" startTime="36323">
    <iact:property name="dataType"/>
    <iact:actionData xml:id="d12">
      <inkml:trace xmlns:inkml="http://www.w3.org/2003/InkML" xml:id="stk12" contextRef="#ctx0" brushRef="#br0">8740 9986 0,'0'0'1,"0"0"3,0 0 4,0 0 3,0 0-3,0 0 2,0 0-1,58 0 0,-8 0 1,33-4-1,32-13 1,38-8 1,42-12-3,8 0 2,-17 0-2,12-5 2,1 9 0,-13 8-2,5 5 2,3-1-1,0 0 1,-7 5-1,3-1 0,9 9 1,-9 4-1,8 4 0,51 4 1,-22 4-1,-7-8 0,44-4 1,-28 0-1,-17-5 1,21-3-1,-20 4 0,-9-1 1,25 1-1,-5 4 1,1-4-1,41 0 0,0 8 1,17-5-1,24 1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857">
    <iact:property name="dataType"/>
    <iact:actionData xml:id="d0">
      <inkml:trace xmlns:inkml="http://www.w3.org/2003/InkML" xml:id="stk0" contextRef="#ctx0" brushRef="#br0">18198 2401 0,'0'0'2,"0"0"0,0 0 14,42-33-13,-13 8 6,12-16 0,4-17 1,13-33-1,-4-42 1,-4-33 0,-13-7 0,-16 15-1,-13 26 0,-20 24 1,-17 34-1,-21 32 1,-24 42-1,-71 66 2,-83 92-3,-33 82 2,63-33-1,78-42 1,54-49-1,49-49 0,30-26 0,20-16 1,20-9-1,26-24 0,33-8 0,28-18 1,-3-7 0,-17 8-1,-29 16 0,-25 17 1,-12 0-2,-4 17 2,-1 24-1,1 34 1,-21 33-1,-17 16 0,-20 8 1,-13 17-1,1-8 2,3-17-4,13-33 4,4-41-3,4-25 1</inkml:trace>
    </iact:actionData>
  </iact:action>
  <iact:action type="add" startTime="48422">
    <iact:property name="dataType"/>
    <iact:actionData xml:id="d1">
      <inkml:trace xmlns:inkml="http://www.w3.org/2003/InkML" xml:id="stk1" contextRef="#ctx0" brushRef="#br0">20573 1531 0,'0'0'8,"0"0"0,-45 67 2,24 7-1,4 34 1,13 16-1,12 33 2,13 1-3,16-1 2,1-24-1,-5-42 0,-13-25 0,-7-25 1,-9-16-1,-12 8 0,-25 17 1,-67 8 0,-61 25-2,-67-9 1,-32-24 1</inkml:trace>
    </iact:actionData>
  </iact:action>
  <iact:action type="add" startTime="48702">
    <iact:property name="dataType"/>
    <iact:actionData xml:id="d2">
      <inkml:trace xmlns:inkml="http://www.w3.org/2003/InkML" xml:id="stk2" contextRef="#ctx0" brushRef="#br0">20631 1714 0,'66'-9'6,"58"9"4,100-8-1,94 0 2,5 8-2,-38 8 0,-65 0 0,-55-8 0</inkml:trace>
    </iact:actionData>
  </iact:action>
  <iact:action type="add" startTime="49342">
    <iact:property name="dataType"/>
    <iact:actionData xml:id="d3">
      <inkml:trace xmlns:inkml="http://www.w3.org/2003/InkML" xml:id="stk3" contextRef="#ctx0" brushRef="#br0">18529 4057 0,'0'0'7,"0"0"2,-58-58 0,0 42 1,-24 16-1,-42 33 1,-25 49 0,8 43-1,42 7 0,45-24 0,37-30 1,34-32-1,24-25 1,30-25-1,57-42 0,29-45 0,-4-21 1,-33 13-1,-33 24 0,-37 42 1,-26 25-1,-7 24 1,0 34-1,7 41 0,18 42 0,28 16 0,5-37 1,7-59-1,-3-53 0</inkml:trace>
    </iact:actionData>
  </iact:action>
  <iact:action type="add" startTime="49780">
    <iact:property name="dataType"/>
    <iact:actionData xml:id="d4">
      <inkml:trace xmlns:inkml="http://www.w3.org/2003/InkML" xml:id="stk4" contextRef="#ctx0" brushRef="#br0">20875 3386 0,'0'58'6,"-4"67"3,-4 139 2</inkml:trace>
    </iact:actionData>
  </iact:action>
  <iact:action type="add" startTime="49855">
    <iact:property name="dataType"/>
    <iact:actionData xml:id="d5">
      <inkml:trace xmlns:inkml="http://www.w3.org/2003/InkML" xml:id="stk5" contextRef="#ctx0" brushRef="#br0">20809 5100 0,'0'0'6,"0"0"9,4-53-11,4-30 5,25-79 0,21-24 2,12 16 0,17 46-1,-17 66-1,-4 42 1,0 16-2,13 16 2,12 25-2,0 1 2,-29 8 0,-42-9-1,-41 0 0,-82 21 0,-125 17 2,-86-13-3</inkml:trace>
    </iact:actionData>
  </iact:action>
  <iact:action type="add" startTime="54724">
    <iact:property name="dataType"/>
    <iact:actionData xml:id="d6">
      <inkml:trace xmlns:inkml="http://www.w3.org/2003/InkML" xml:id="stk6" contextRef="#ctx0" brushRef="#br0">4727 12731 0,'0'0'2,"0"0"1,0 0 4,46 17 3,-9-13 0,17-4-1,24-9 0,26-11 1,7-9-1,-7 0 2</inkml:trace>
    </iact:actionData>
  </iact:action>
  <iact:action type="add" startTime="54916">
    <iact:property name="dataType"/>
    <iact:actionData xml:id="d7">
      <inkml:trace xmlns:inkml="http://www.w3.org/2003/InkML" xml:id="stk7" contextRef="#ctx0" brushRef="#br0">7284 12561 0,'0'0'7,"79"0"2</inkml:trace>
    </iact:actionData>
  </iact:action>
  <iact:action type="add" startTime="55166">
    <iact:property name="dataType"/>
    <iact:actionData xml:id="d8">
      <inkml:trace xmlns:inkml="http://www.w3.org/2003/InkML" xml:id="stk8" contextRef="#ctx0" brushRef="#br0">16266 12441 0,'99'13'7,"145"11"2,166 5 2,37 0 1,37-12-3,29-5-1</inkml:trace>
    </iact:actionData>
  </iact:action>
  <iact:action type="add" startTime="55734">
    <iact:property name="dataType"/>
    <iact:actionData xml:id="d9">
      <inkml:trace xmlns:inkml="http://www.w3.org/2003/InkML" xml:id="stk9" contextRef="#ctx0" brushRef="#br0">4346 15584 0,'0'0'5,"0"0"4,0 0 0,91 0 1,42 0-1,78 4 1,103-4 0,50-4 1,29-5-2,34-3 1,-14 8-1,55-4 0,12 16 1,-4 8-1,49 5 2,21 8-3,21 0 2,25-4-2,-26-17 1,-7-12 1,49-17-1,38-24 1,44 12-1,18 4 1,-1 8-1,-11 4 0,19-3 1,9 3-1,38 5 0,24 3 0,29 5 0</inkml:trace>
    </iact:actionData>
  </iact:action>
  <iact:action type="add" startTime="69715">
    <iact:property name="dataType"/>
    <iact:actionData xml:id="d10">
      <inkml:trace xmlns:inkml="http://www.w3.org/2003/InkML" xml:id="stk10" contextRef="#ctx0" brushRef="#br0">17416 3204 0,'0'0'1,"0"0"3,0 0 4,50-16 1,12 7 1,54 1-1,49-9 1,46 9 0,29 0-1,25 8 0,41 8 1,29 9-2</inkml:trace>
    </iact:actionData>
  </iact:action>
  <iact:action type="add" startTime="70046">
    <iact:property name="dataType"/>
    <iact:actionData xml:id="d11">
      <inkml:trace xmlns:inkml="http://www.w3.org/2003/InkML" xml:id="stk11" contextRef="#ctx0" brushRef="#br0">19870 3535 0,'0'0'7,"0"0"2,0 0 1,0 0-1,70 0 0,38-8 1,90 0-1,46-9 2,17-8 0,-9-8-2,-28 8 1,-30-8-1,-28 8 0</inkml:trace>
    </iact:actionData>
  </iact:action>
  <iact:action type="add" startTime="70464">
    <iact:property name="dataType"/>
    <iact:actionData xml:id="d12">
      <inkml:trace xmlns:inkml="http://www.w3.org/2003/InkML" xml:id="stk12" contextRef="#ctx0" brushRef="#br0">16895 4786 0,'0'0'7,"66"4"1,83 0 2,124-8 1,83 4-1,29-4 1,-42 8-3,-24-4 1,-21 16 0,-17 22 0</inkml:trace>
    </iact:actionData>
  </iact:action>
  <iact:action type="add" startTime="70816">
    <iact:property name="dataType"/>
    <iact:actionData xml:id="d13">
      <inkml:trace xmlns:inkml="http://www.w3.org/2003/InkML" xml:id="stk13" contextRef="#ctx0" brushRef="#br0">20126 5158 0,'0'0'7,"0"0"2,91 0 0,54 0 1,91 0 0,82 0-1,22-8 0,-9 8 1,-13 13-1,-28 16 0</inkml:trace>
    </iact:actionData>
  </iact:action>
  <iact:action type="add" startTime="92290">
    <iact:property name="dataType"/>
    <iact:actionData xml:id="d14">
      <inkml:trace xmlns:inkml="http://www.w3.org/2003/InkML" xml:id="stk14" contextRef="#ctx0" brushRef="#br0">3411 3254 0,'0'0'1,"0"0"2,0 0 6,0 0 1,0 0-1,0 0 0,50 0 0,29-17 1,41 1-1,45-9 0,42 0 2,33 17-3,33-1 1,25 1 1,29 8-1,12 0 1,9 0-1,7 8 0,18-8 1,40 9-1,43-1 0</inkml:trace>
    </iact:actionData>
  </iact:action>
  <iact:action type="add" startTime="124284">
    <iact:property name="dataType"/>
    <iact:actionData xml:id="d15">
      <inkml:trace xmlns:inkml="http://www.w3.org/2003/InkML" xml:id="stk15" contextRef="#ctx0" brushRef="#br0">4082 5523 0,'0'0'2,"0"0"0,0 0 8,0 0-1,0 0 1,66-9-1,25-7 0,41-9 1,34 0 1,20 0 0,33-8-2,21 8 1,29-4-1,33 9 0,29 11-1,33 9 1,54 21 1</inkml:trace>
    </iact:actionData>
  </iact:action>
  <iact:action type="add" startTime="132538">
    <iact:property name="dataType"/>
    <iact:actionData xml:id="d16">
      <inkml:trace xmlns:inkml="http://www.w3.org/2003/InkML" xml:id="stk16" contextRef="#ctx0" brushRef="#br0">8525 6922 0,'0'0'1,"0"0"2,0 0 5,58-21 3,41 1-3</inkml:trace>
    </iact:actionData>
  </iact:action>
  <iact:action type="add" startTime="135329">
    <iact:property name="dataType"/>
    <iact:actionData xml:id="d17">
      <inkml:trace xmlns:inkml="http://www.w3.org/2003/InkML" xml:id="stk17" contextRef="#ctx0" brushRef="#br0">8442 6993 0,'0'0'8,"0"0"5,0 0-8,0 0 4,0 0 1,0 0-1,0 0 0,0 0 0,0 0 1,0 0-1,0 0 0,0 0 1,0 0-1,0 0 0,62-9 1,-20-3 0,3-1-1,-3 1 0,-5 4 0,-8 4 1,0-1-1,-4 5 0,-1 0 1,5 5-1,9-1 1,-1 0-1,4 0 1,-3 0-1,-10 0 0,-3 0 0,-4 1 1,-4-5-2,-5 0 2,0 0 0,-3 0-1,-1 0 0,4 0 0,-8 0 1,5 0-2,-1 0 2,-4 0-1,0 0 0,0 0 1,1 0-1,-1 0 0,0 0 0,0 0 2,-4 0-2,0 0 0,0 0 1,0 0-1,0 0-1,0 0 2,0 0 0,-83-34-1,58 22 0,5 4 0,3-1 0,1 1 1,3 4 0,1 0-2,4 0 1,-1 0 1,1-1-1,4 5 2,0 0-4,0 0 3,-1 0-1,1 0 1,0 0-1,0 0 0,4 0 1,0 0 0,0 0-2,0 0 2,0 0-2,0 0 2,124 34 0,-58-30-1,-12-4 1,-4 0-1,-13 0 0,-8 0 0,-8 0 0,-5 0 0,-3 0 0,-1 0 2,-4 0-3,-4 0 2,1 0-1,-1 0 0,-4 0 0,0 0 0,0 0 1,0 0 0,0 0-2,-112-4 3,50-5-2,0-3 0,4 4 0,8-1 0,9 5 0,4 0 0,8 0 1,4 4 0,4 0-1,9 0 0,-1 0 1,5 0-2,0 0 3,4 0-3,0 0 2,-1 0-1,5 0 1,0 0-1,0 0 1,0 0-1,0 0 0,0 0-1,0 0 3,125 29-2,-72-17-1,-3-3 2,-4-5-1,-9 0 0,-8 0 2,0 0-3,-17-4 3,-4 0-4,-4 0 3,-4 0-1,0 0 0,0 0 2,0 0-3,-95-16 2,42 7-1,7 1 0,13 4 0,8 0 2,9 0-3,11-1 2,5 5-2</inkml:trace>
    </iact:actionData>
  </iact:action>
  <iact:action type="add" startTime="152328">
    <iact:property name="dataType"/>
    <iact:actionData xml:id="d18">
      <inkml:trace xmlns:inkml="http://www.w3.org/2003/InkML" xml:id="stk18" contextRef="#ctx0" brushRef="#br0">6858 7684 0,'0'0'2,"0"0"0,0 0 7,0 0 1,0 0-1,0 0 0,0 0 1,0 0-1,0 0 0,0 0 1,0 0-1,0 0 1,0 0-1,0 0 0,0 0 1,45 33-1,21-8 0,38 0 0,24 0 1,9-1 1,24 5-3,25-8 2,25-8-2</inkml:trace>
    </iact:actionData>
  </iact:action>
  <iact:action type="add" startTime="153252">
    <iact:property name="dataType"/>
    <iact:actionData xml:id="d19">
      <inkml:trace xmlns:inkml="http://www.w3.org/2003/InkML" xml:id="stk19" contextRef="#ctx0" brushRef="#br0">9928 8214 0,'0'0'7,"0"0"1,0 0 2,0 0 0,0 0-1,70 0 0,-12-4 0,21-5 1,16-3-1,8 0 0,9 3 2,12 5-3,12 4 2,26 0-1,16 4 0,24 1 1,26 7-1,20 0 0,5-3 1,11-1-2,30 0 2,12-4-1</inkml:trace>
    </iact:actionData>
  </iact:action>
  <iact:action type="add" startTime="154410">
    <iact:property name="dataType"/>
    <iact:actionData xml:id="d20">
      <inkml:trace xmlns:inkml="http://www.w3.org/2003/InkML" xml:id="stk20" contextRef="#ctx0" brushRef="#br0">14892 8235 0,'0'0'8,"0"0"-1,0 0 3,0 0-1,0 0 0,83-5 1,-17-3-1,30-4 0,15-5 0,26 5 2,24-5-2,17 5 0,46-1 0,28-3 0,25 8 1,38-1-1,11 9 0,30 0 1,37 0-1,29 9 0,33-1 1,75 8-1,66 9 0</inkml:trace>
    </iact:actionData>
  </iact:action>
  <iact:action type="add" startTime="158409">
    <iact:property name="dataType"/>
    <iact:actionData xml:id="d21">
      <inkml:trace xmlns:inkml="http://www.w3.org/2003/InkML" xml:id="stk21" contextRef="#ctx0" brushRef="#br0">6092 9804 0,'0'0'1,"0"0"3,0 0 4,0 0 2,0 0-1,0 0 0,0 0 0,83-4 1,-13-9-1,13-7 0,8-9 1,17 0-1,24 4 1,25 8-1,38 5 0,8 12 1,12 8-1</inkml:trace>
    </iact:actionData>
  </iact:action>
  <iact:action type="add" startTime="159212">
    <iact:property name="dataType"/>
    <iact:actionData xml:id="d22">
      <inkml:trace xmlns:inkml="http://www.w3.org/2003/InkML" xml:id="stk22" contextRef="#ctx0" brushRef="#br0">7933 9680 0,'0'0'7,"0"0"7,0 0-9,0 0 3,0 0 2,0 0-1,0 0 0,0 0 1,0 0-1,0 0 0,0 0 0,0 0 1,42 0-1,-17-5 0,24 1 1,34 0-1,37 4 1,17 4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069">
    <iact:property name="dataType"/>
    <iact:actionData xml:id="d0">
      <inkml:trace xmlns:inkml="http://www.w3.org/2003/InkML" xml:id="stk0" contextRef="#ctx0" brushRef="#br0">8562 7042 0,'0'0'2,"0"0"1,0 0 6,0 0 0,0 0 0,0 0 1,58 0-1,-16-4 0,7 4 1,9 0-1,8 4 0,9 0 1,3 0-1,18 1 1,15-5-1,13 4 0,1 4 1,-10 0-1,1 1 0,8-5 0,5-4 1,7 0-1,5 4 0,12 0 1,12 4-1,17 1 1,9 3-1</inkml:trace>
    </iact:actionData>
  </iact:action>
  <iact:action type="add" startTime="23840">
    <iact:property name="dataType"/>
    <iact:actionData xml:id="d1">
      <inkml:trace xmlns:inkml="http://www.w3.org/2003/InkML" xml:id="stk1" contextRef="#ctx0" brushRef="#br0">6010 6550 0,'0'0'2,"0"0"1,0 0 5,0 0 2,0 0-1,0 0 0,0 0 1,0 0-1,0 0 0,0 0 1,0 0-1,0 0 0,0 0 0,0 0 1,0 0-1,0 0 1,0 0-1,0 0 0,0 0 0,53-5 1,-28 1-1,4 0 0,17 4 0,20 0 1,29 0-1,33 0 0,46 0 2,41-4-1,25 4 0,58 0-1,70-4 0</inkml:trace>
    </iact:actionData>
  </iact:action>
  <iact:action type="add" startTime="30414">
    <iact:property name="dataType"/>
    <iact:actionData xml:id="d2">
      <inkml:trace xmlns:inkml="http://www.w3.org/2003/InkML" xml:id="stk2" contextRef="#ctx0" brushRef="#br0">6117 7572 0,'0'0'2,"0"0"-1,0 0 8,0 0 0,0 0 1,0 0-1,0 0 0,0 0 1,0 0-1,0 0 0,0 0 1,0 0-1,0 0 1,0 0-1,0 0 0,0 0 1,0 0-1,0 0 0,0 0 0,0 0 1,0 0-1,0 0 0,0 0 0,0 0 1,0 0-1,0 0 0,0 0 0,0 0 1,0 0-1,0 0 1,0 0-1,0 0 0,0 0 0,0 0 1,0 0-1,-41 29 0,37-25 1,4 0-1,0 1 0,0-5 0,0 0 1,0 0-1,70 37 1,-12-29-1,-4-4 0,8-4 0,0-4 1,-8 0-1,-9 0 0,-8 0 1,-16 0-1,0-1 0,-5 5 2,-3 0 1,-5 0-7,0 0 5,-4 0-2,1 0 2,-5 0-1,0 0 0,0 0 1,0 0-1,0 0 0,0 0 1,-87 21-1,54-13 1,4-3-1,4-1 0,4 0 0,9 0 0,3-4 1,5 0 0,4 0-2,0 0 1,0 0 1,124-25-1</inkml:trace>
    </iact:actionData>
  </iact:action>
  <iact:action type="add" startTime="36348">
    <iact:property name="dataType"/>
    <iact:actionData xml:id="d3">
      <inkml:trace xmlns:inkml="http://www.w3.org/2003/InkML" xml:id="stk3" contextRef="#ctx0" brushRef="#br0">7052 8210 0,'0'0'2,"0"0"1,0 0 8,0 0-1,0 0-3,0 0 2,0 0 1,0 0-1,0 0 0,0-42 0,4 38 1,9 0-1,12 0 1,20-4-2,38-1 2,49 5-1,42 0 2,58 4-1,66 0 0,86-12-1</inkml:trace>
    </iact:actionData>
  </iact:action>
  <iact:action type="add" startTime="48513">
    <iact:property name="dataType"/>
    <iact:actionData xml:id="d4">
      <inkml:trace xmlns:inkml="http://www.w3.org/2003/InkML" xml:id="stk4" contextRef="#ctx0" brushRef="#br0">4909 9642 0,'0'0'2,"0"0"1,0 0 15,0 0-17,0 0 7,0 0 1,0 0 1,0 0-1,0 0 0,41-33 1,-24 29-1,4 4 0,8-4 0,12 0 1,9 0-1,12-9 0,8 1 1,5-1-1,3 1 2,5 4 0,4-1-2,16 1 0,9-4 1,4-1-2,12 5 2,21 4-1,37 0 1</inkml:trace>
    </iact:actionData>
  </iact:action>
  <iact:action type="add" startTime="51358">
    <iact:property name="dataType"/>
    <iact:actionData xml:id="d5">
      <inkml:trace xmlns:inkml="http://www.w3.org/2003/InkML" xml:id="stk5" contextRef="#ctx0" brushRef="#br0">6796 9932 0,'0'0'7,"0"0"2,0 0 0,0 0 1,0 0-1,0 0 0,95-54 1,0 9-1,29-13 0,13 0 1,20 8-1,25 13 0</inkml:trace>
    </iact:actionData>
  </iact:action>
  <iact:action type="add" startTime="52255">
    <iact:property name="dataType"/>
    <iact:actionData xml:id="d6">
      <inkml:trace xmlns:inkml="http://www.w3.org/2003/InkML" xml:id="stk6" contextRef="#ctx0" brushRef="#br0">7979 9692 0,'0'0'6,"0"0"4,0 0-1,0 0 0,0 0 1,0 0-1,66-29 0,-24 8 1,11-4-1,9 1 0,5 3 0,7 9 1,13-1 0,16 5 0,17 4 1,21 8-3,20 12 2</inkml:trace>
    </iact:actionData>
  </iact:action>
  <iact:action type="add" startTime="58374">
    <iact:property name="dataType"/>
    <iact:actionData xml:id="d7">
      <inkml:trace xmlns:inkml="http://www.w3.org/2003/InkML" xml:id="stk7" contextRef="#ctx0" brushRef="#br0">7611 8098 0,'0'0'1,"0"0"4,0 0 3,0 0 1,0 0 1,0 0-1,0 0 1,0 0-1,0 0 1,-42 0-1,5 0 0,-17-4 1,-16-4-1,0-9 0,-1-4 0,5-4 1,8-8 0,9-4-2,-1-8 2,0-13 0,5-5-1,12-3 0,16 0 0,9 8 1,16-4-1,21-8 0,25-9 1,33-4-1,29 13 0,33 12 1,28 16-1,14 26 0,-1 20 0,17 25 1,-4 21-1,-30 8 0,-24 4 0,-24 4 1,-30 0-1,-21 0 0,-24-4 1,-21-16-1,-25-9 1,-33 13-1,-46 12 1,-57 13 0,-46-13 0,-20-21-3</inkml:trace>
    </iact:actionData>
  </iact:action>
  <iact:action type="add" startTime="69494">
    <iact:property name="dataType"/>
    <iact:actionData xml:id="d8">
      <inkml:trace xmlns:inkml="http://www.w3.org/2003/InkML" xml:id="stk8" contextRef="#ctx0" brushRef="#br0">4818 11162 0,'0'0'1,"0"0"3,0 0 4,0 0 1,41-37 1,38 8-1,45-5 0,42 1 1,16 4 0,4 9 1,-17 7-2,-32 13 0,-29 13 0</inkml:trace>
    </iact:actionData>
  </iact:action>
  <iact:action type="add" startTime="69935">
    <iact:property name="dataType"/>
    <iact:actionData xml:id="d9">
      <inkml:trace xmlns:inkml="http://www.w3.org/2003/InkML" xml:id="stk9" contextRef="#ctx0" brushRef="#br0">6928 11050 0,'0'0'7,"0"0"2,0 0 1,0 0-2,0 0 2,0 0 0,0 0-1,0 0 1,75-29-1,7 25 0,38 0 0,58 4 2,66 8-3</inkml:trace>
    </iact:actionData>
  </iact:action>
  <iact:action type="add" startTime="71995">
    <iact:property name="dataType"/>
    <iact:actionData xml:id="d10">
      <inkml:trace xmlns:inkml="http://www.w3.org/2003/InkML" xml:id="stk10" contextRef="#ctx0" brushRef="#br0">7950 11274 0,'0'0'9,"0"0"-1,0 0 1,37-9 0,25-3 1,38-5-1,40-3 1,26-13 0,-1-5 1,-24 9-1,-25 13-1</inkml:trace>
    </iact:actionData>
  </iact:action>
  <iact:action type="add" startTime="72616">
    <iact:property name="dataType"/>
    <iact:actionData xml:id="d11">
      <inkml:trace xmlns:inkml="http://www.w3.org/2003/InkML" xml:id="stk11" contextRef="#ctx0" brushRef="#br0">9729 11303 0,'0'0'9,"0"0"-1,0 0 0,0 0 1,70-5 1,92-15-1,140-22 1,74 1-1,30 8 0,-26 12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41:59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52">
    <iact:property name="dataType"/>
    <iact:actionData xml:id="d0">
      <inkml:trace xmlns:inkml="http://www.w3.org/2003/InkML" xml:id="stk0" contextRef="#ctx0" brushRef="#br0">18426 15331 0,'0'0'1,"0"0"1,0 0 8,0 0-1,-58 33 0,-4 21 0,-50 41 1,-33 38 0,9 3-1,36-40 0,38-34 0,29-25 1,17-16-1,12-9 0,4-8 0,4-4 0,0 0 1,4 4 0,9 5-1,12 11 0,8 26 0,4 37 1,-8 28-1,-4 14 0,0-18 1,0-28-1,-16-29 0,-5-21 0</inkml:trace>
    </iact:actionData>
  </iact:action>
  <iact:action type="add" startTime="12693">
    <iact:property name="dataType"/>
    <iact:actionData xml:id="d1">
      <inkml:trace xmlns:inkml="http://www.w3.org/2003/InkML" xml:id="stk1" contextRef="#ctx0" brushRef="#br0">18641 14789 0,'0'0'5,"0"0"5,0 0 0,62 16-1,-21 9 0,21 17 0,9 7 0,-9 1 1,-13-9-1,-15-12 2,-14-8-1,-7-13 0,-9-4-1,-4 1-2,0 3 3,-4 4-2,-5 17 1,-3 13 2,0 20-2,3 16-1,9 22 2,9 24-1,3 4 1,0-16-1,-7-29 0,-1-29 1,-4-13-1,0-16 0,0-8 0,-4-5 1,-1-8-1,5-4 0,0 0 0,-66-66 0,29 8 1,8-4-1,8 8 1,9 4-1,8 13 0,4 4 0,8 4 1,4 0-2,5 8 2,8 9 0,-9 8-1,9 12 1,4 13-2,-4 16 2,-13 17-1,-24 20 1,-34 21-1,-40 9-1,-18-9 2,17-24-1,29-22 1,29-20-1,13-12 0,16-9 0,8-8 1,-8 0-1,0 0 0,120-37 0,-41 4 0,-1 0 1,-20 8-1,-25 12 1,-20 13-1,-13 4 0,0-4 0,0 0 1,-124 129-1,53-55 0,26-16 1,32-16-1,22-13 0,20-4 1,24-1-1,22-3 1,3-9-2,-7-3 2,-13-5-1,-21 0 0,-16 0 0,-13 4 1,-8 5-1</inkml:trace>
    </iact:actionData>
  </iact:action>
  <iact:action type="add" startTime="13564">
    <iact:property name="dataType"/>
    <iact:actionData xml:id="d2">
      <inkml:trace xmlns:inkml="http://www.w3.org/2003/InkML" xml:id="stk2" contextRef="#ctx0" brushRef="#br0">17722 17132 0,'0'0'6,"0"0"4,0 0 0,46 4-1,33-12 0,78-17 1,54-8 0,16-8 1,5-1-2,-38 13 1,-24 9-1,-25 7 0</inkml:trace>
    </iact:actionData>
  </iact:action>
  <iact:action type="add" startTime="13777">
    <iact:property name="dataType"/>
    <iact:actionData xml:id="d3">
      <inkml:trace xmlns:inkml="http://www.w3.org/2003/InkML" xml:id="stk3" contextRef="#ctx0" brushRef="#br0">18951 16710 0,'0'0'7,"0"0"2,-8 54 1,4 57-1,8 150 0,8 99 2,9-16-3,-9-67 2,1-107-1,-5-66 1,0-59-2,1-32 1,-9-13 1</inkml:trace>
    </iact:actionData>
  </iact:action>
  <iact:action type="add" startTime="13991">
    <iact:property name="dataType"/>
    <iact:actionData xml:id="d4">
      <inkml:trace xmlns:inkml="http://www.w3.org/2003/InkML" xml:id="stk4" contextRef="#ctx0" brushRef="#br0">18765 17650 0,'-87'74'6,"-4"13"4,-8 4-1,24-12 1,17-25 2,34-25-3,19-17 0,10-8 0,15-4-2,34-8 2,70-21 1,104-50-1,70-41 0,4-8 0</inkml:trace>
    </iact:actionData>
  </iact:action>
  <iact:action type="add" startTime="14222">
    <iact:property name="dataType"/>
    <iact:actionData xml:id="d5">
      <inkml:trace xmlns:inkml="http://www.w3.org/2003/InkML" xml:id="stk5" contextRef="#ctx0" brushRef="#br0">20888 15451 0,'0'0'7,"0"0"2,-25 46 1,-37 53-1,-83 108 0,-50 41 1,5-36 2,41-59-3,50-54 2,28-41-4,30-29 3,20-29-2,13-29 0</inkml:trace>
    </iact:actionData>
  </iact:action>
  <iact:action type="add" startTime="14410">
    <iact:property name="dataType"/>
    <iact:actionData xml:id="d6">
      <inkml:trace xmlns:inkml="http://www.w3.org/2003/InkML" xml:id="stk6" contextRef="#ctx0" brushRef="#br0">20660 15712 0,'0'0'19,"0"0"-18,83 54 2,16 4 6,46 20 0,29 5 2,-9-17-3,-28-20 3</inkml:trace>
    </iact:actionData>
  </iact:action>
  <iact:action type="add" startTime="14583">
    <iact:property name="dataType"/>
    <iact:actionData xml:id="d7">
      <inkml:trace xmlns:inkml="http://www.w3.org/2003/InkML" xml:id="stk7" contextRef="#ctx0" brushRef="#br0">20151 16834 0,'0'0'7,"0"0"2,46-4 0,28-4 1,54-5-1,42-8 1,-13 1-1,-33-1 4,-49 13-5,-38 12 1,-20 12 1,-22 34-2,-36 83 2,-50 103-1,-29 29 2,29-71-2,33-74 1,25-45-2,12-30 1,13-24 0,8-17 0,0-4-2,0 0 2,99-103 1,13-1-1,12 9 0,-4 25 0,-8 32 1,-17 30-1,-4 20 1,-8 17-1,-21 13 3,-41 8-6,-34 7 4,-61 30 0,-79 17-2,-42-21 2,5-46-1,33-58 0,16-62 0</inkml:trace>
    </iact:actionData>
  </iact:action>
  <iact:action type="add" startTime="17281">
    <iact:property name="dataType"/>
    <iact:actionData xml:id="d8">
      <inkml:trace xmlns:inkml="http://www.w3.org/2003/InkML" xml:id="stk8" contextRef="#ctx0" brushRef="#br0">6481 7084 0,'0'0'7,"0"0"3,0 0-1,42-5 0,20-3 0,41 0 0,58 4 0,75 8 3,79 4-2,49 9-1,58 12 1,50-13-1,65-12 1,101-24-2</inkml:trace>
    </iact:actionData>
  </iact:action>
  <iact:action type="add" startTime="21772">
    <iact:property name="dataType"/>
    <iact:actionData xml:id="d9">
      <inkml:trace xmlns:inkml="http://www.w3.org/2003/InkML" xml:id="stk9" contextRef="#ctx0" brushRef="#br0">17714 18316 0,'0'0'2,"0"0"1,0 0 12,0 0-11,0 0 4,0 0 1,0 0 0,0 0 1,66-29-1,-12 25 0,29 0 0,41 0 0,42 4 1,69 4 1,51 8-2,49 1 1,37-5-1,25-4 1,30-4-2,3-8 2,25 0 0,-21 4-1,1 8 1</inkml:trace>
    </iact:actionData>
  </iact:action>
  <iact:action type="add" startTime="34019">
    <iact:property name="dataType"/>
    <iact:actionData xml:id="d10">
      <inkml:trace xmlns:inkml="http://www.w3.org/2003/InkML" xml:id="stk10" contextRef="#ctx0" brushRef="#br0">11636 15749 0,'0'0'3,"0"0"-2,0 0 9,0 0-1,0 0 1,9 58-1,20-12 0,12 3 0,9 1 1</inkml:trace>
    </iact:actionData>
  </iact:action>
  <iact:action type="add" startTime="34203">
    <iact:property name="dataType"/>
    <iact:actionData xml:id="d11">
      <inkml:trace xmlns:inkml="http://www.w3.org/2003/InkML" xml:id="stk11" contextRef="#ctx0" brushRef="#br0">10701 17074 0,'0'0'6,"0"0"3,-49 21 0,28 12 1,4 17-1,5 3 0,4-7 0</inkml:trace>
    </iact:actionData>
  </iact:action>
  <iact:action type="add" startTime="34739">
    <iact:property name="dataType"/>
    <iact:actionData xml:id="d12">
      <inkml:trace xmlns:inkml="http://www.w3.org/2003/InkML" xml:id="stk12" contextRef="#ctx0" brushRef="#br0">11947 15940 0,'0'0'6,"0"0"3,0 0 2,0 0-4,0 0 3,0 0-1,-58 8 1,-54 79-1,-99 103 1,-41 51 1,37-34-2,45-63 1,50-52-1,45-35 1,30-28-1,24-20 0,13-13 0,8-5-2,0 9 2,58-74 1,37-9-1,33-16 0,21-5 0,17 5 1,20-1-1,13 5 0,-5 8 1,-20 17-2,-13 12 2,-33 8 0,-45 17-1,-58 17 0,-29 16 0,4 0 0,-91 37 1,-13 25-1,-40 50 0,-14 28 1,9 1-1,34-25 0,48-45 1,34-30 0,21-20-1,12-13 1,12-8 0,-12 0-2,133-95 3,-1-30-3,21-19 1,8 7 3,-7 21-5,-30 25 2,-42 29 1,-28 20-1,-29 18 2,-8 11-3,-9 9 0,-4 4 1,-4 4 1,0-4 1,0 0-4,0 0 3,-4 71-2,12-55 2,5 5 1,7-1-2,5 5-1,4 0 1,-4 0 1,-9 0-2,-7 4 4,-9 8-3,-13 33 0,-16 38 0,-37 41-1,-33 13 1,-17-9 2,0-12-3,21-17 1,29-33 2,24-29-2,13-16 2,9-9-1,3-8 0,5 0 0,-9 0-1,9 4-5,-5 17 5,-4 24 1,-3 34 0,-1 24-2,4 5 1,0-21 1,1-9-1</inkml:trace>
    </iact:actionData>
  </iact:action>
  <iact:action type="add" startTime="35656">
    <iact:property name="dataType"/>
    <iact:actionData xml:id="d13">
      <inkml:trace xmlns:inkml="http://www.w3.org/2003/InkML" xml:id="stk13" contextRef="#ctx0" brushRef="#br0">11405 18854 0,'0'0'7,"0"0"2,0 0 1,-13-58-1,22 13 1,7-21-1,21-30 0,25-15 0,21-14 2,16-7-3,17-13 2,4-8-1</inkml:trace>
    </iact:actionData>
  </iact:action>
  <iact:action type="add" startTime="35953">
    <iact:property name="dataType"/>
    <iact:actionData xml:id="d14">
      <inkml:trace xmlns:inkml="http://www.w3.org/2003/InkML" xml:id="stk14" contextRef="#ctx0" brushRef="#br0">12708 17198 0,'0'0'6,"0"0"3,0 0 1,0 0-1,0 0 0,0 0 1,0 0-1,0 0 0,0 42 1,0 49-1,0 79 0,4 61 2,0 14-3,0-42 2,1-54 0,-1-46-1,-4-28 0,0-30 1,0-16-1,-4-16 0,-1-9 2,-3-4-4,8 0 5,-45-33-4,7 8 1,5 0 0,4 0 0,13 0 2,7-4-3,14-8 3,15-21-3,38-41 1,46-42 0</inkml:trace>
    </iact:actionData>
  </iact:action>
  <iact:action type="add" startTime="36647">
    <iact:property name="dataType"/>
    <iact:actionData xml:id="d15">
      <inkml:trace xmlns:inkml="http://www.w3.org/2003/InkML" xml:id="stk15" contextRef="#ctx0" brushRef="#br0">14090 15505 0,'0'0'6,"0"0"3,0 0 1,4 54-1,0 33 0,-8 45 1,-13 34-1,-20 16 1</inkml:trace>
    </iact:actionData>
  </iact:action>
  <iact:action type="add" startTime="36776">
    <iact:property name="dataType"/>
    <iact:actionData xml:id="d16">
      <inkml:trace xmlns:inkml="http://www.w3.org/2003/InkML" xml:id="stk16" contextRef="#ctx0" brushRef="#br0">14094 16258 0,'0'0'8,"74"-103"1,51-25 1,40-13-1,9 21 3,-67 58-3,-36 33 0,-42 25 0,-17 16 0,-12 17 1,-50 83-1,-90 132 0,-51 33 0,14-41 1,86-107-1,45-59 0,21-28 1,21-18-2,21-7 3,20-9-4,41-12 3,51-17-1,11-8 1,-28 5 0,-46 11-2,-33 13 1,-16 13 0</inkml:trace>
    </iact:actionData>
  </iact:action>
  <iact:action type="add" startTime="37080">
    <iact:property name="dataType"/>
    <iact:actionData xml:id="d17">
      <inkml:trace xmlns:inkml="http://www.w3.org/2003/InkML" xml:id="stk17" contextRef="#ctx0" brushRef="#br0">13391 17753 0,'-79'46'8,"13"-5"2,20-12-1,38-25 0,8-4 0,0 0 1,170-112-1,3 13 0,14 4 1,-38 20 1,-46 30-3,-37 20 1,-24 17 1,-13 12-1,-9 12 1,-3 26-1,-1 32 0,-3 42 0,3 25 1,13 8-1,13-4 0,7-25 0,1-25 0,-9-20 2,-8-26-3,-8-15 1,-8-10 1,-17-7-1,-17 0 0</inkml:trace>
    </iact:actionData>
  </iact:action>
  <iact:action type="add" startTime="37518">
    <iact:property name="dataType"/>
    <iact:actionData xml:id="d18">
      <inkml:trace xmlns:inkml="http://www.w3.org/2003/InkML" xml:id="stk18" contextRef="#ctx0" brushRef="#br0">15650 15965 0,'0'0'6,"0"0"3,-17 95 0,5 58 1,-5 42-1,5-26 2,8-49-3,-1-41 1,5-38 1,0-24-1,5-13 1,-5-4-2,62-37 2,41-50-1,58-33 0,9 8 1,-38 42-1,-32 32 0,-22 18 0,-32 16 1,-30 12 0,-16 13-1,0-21 1,-103 149-1,-42-13 1,-29 1 0,17-21 1,33-13 0,29 5-7,16 0 6,1-1 1</inkml:trace>
    </iact:actionData>
  </iact:action>
  <iact:action type="add" startTime="37857">
    <iact:property name="dataType"/>
    <iact:actionData xml:id="d19">
      <inkml:trace xmlns:inkml="http://www.w3.org/2003/InkML" xml:id="stk19" contextRef="#ctx0" brushRef="#br0">14950 18180 0,'0'0'2,"0"0"7,0 0-1,104-87 1,37-33 1,24-17-1,17 21 1,0 21-1,-12 24 0,-17 26 2,-21 20-2,-20 21 0,-9 8 1,-7 8 0,-30 5-1,-25 0 0,-37 3 1,-29 22-2,-95 57 2,-115 54-2,-10-12 2,51-50-1,74-50 0,46-24 1,32-42-1,17-62 1,25-95-2,38-157 3,65-104-3,21 45 1,-4 71 1,-16 74-1,-55 96 0,-28 62 0,-13 37 1,-4 21-1,-4 12 0,0 12 0,0 13 2,0 0-3,-66 170 2,-58 223-1,-29 187-1,41-17 2,42-58 0,41-86 1,17-76-1,12-49 0,8-58-2,4-41-2</inkml:trace>
    </iact:actionData>
  </iact:action>
  <iact:action type="add" startTime="39192">
    <iact:property name="dataType"/>
    <iact:actionData xml:id="d20">
      <inkml:trace xmlns:inkml="http://www.w3.org/2003/InkML" xml:id="stk20" contextRef="#ctx0" brushRef="#br0">18533 6090 0,'0'0'6,"0"0"3</inkml:trace>
    </iact:actionData>
  </iact:action>
  <iact:action type="add" startTime="39331">
    <iact:property name="dataType"/>
    <iact:actionData xml:id="d21">
      <inkml:trace xmlns:inkml="http://www.w3.org/2003/InkML" xml:id="stk21" contextRef="#ctx0" brushRef="#br0">17689 6728 0,'0'0'6,"0"0"3,0 0 1,0 0-1,0 0 0,0 0 1,0 0-1,0 0 0,0 0 1,0 0-1,116-13 0,54 5 0,74-5 2,41 1-1</inkml:trace>
    </iact:actionData>
  </iact:action>
  <iact:action type="add" startTime="39803">
    <iact:property name="dataType"/>
    <iact:actionData xml:id="d22">
      <inkml:trace xmlns:inkml="http://www.w3.org/2003/InkML" xml:id="stk22" contextRef="#ctx0" brushRef="#br0">18889 6835 0,'0'0'6,"0"0"3,0 0 0,0 0 1,120-4-2,29-8 2,79-9 0</inkml:trace>
    </iact:actionData>
  </iact:action>
  <iact:action type="add" startTime="43065">
    <iact:property name="dataType"/>
    <iact:actionData xml:id="d23">
      <inkml:trace xmlns:inkml="http://www.w3.org/2003/InkML" xml:id="stk23" contextRef="#ctx0" brushRef="#br0">14148 17302 0,'0'0'2,"0"0"-1,0 0 10,0 0-3,0 0 1,0 0 0,0 0 1,0 0-1,0 0 0,49 4 1,-15 0-1,11 0 0,17 5 0,13-1 1,-1 0-1,1-4 1,-13 0 0,-13-4 1,-3 5-3,-5-1 2</inkml:trace>
    </iact:actionData>
  </iact:action>
  <iact:action type="add" startTime="48769">
    <iact:property name="dataType"/>
    <iact:actionData xml:id="d24">
      <inkml:trace xmlns:inkml="http://www.w3.org/2003/InkML" xml:id="stk24" contextRef="#ctx0" brushRef="#br0">18393 18337 0,'0'0'2,"0"0"2,0 0 4,0 0 1,0 0 1,-42 0-1,34 4 1,-9 0-1,5-4 0,4 0 0,0 0 1,-1 0-1,5 0 0,0 0 0,0 4 1,0 0-1,4 1 0,0-1 1,0-4-1,0 0 0,0 0 0,45 41 0,-20-24 1,0-1-1,0-3 1,0-1-1,3-4 0,1-3 1,0-1-1,4-4 0,5 0 0,-1 0 1,8 0-1,5 4 0,4 0 1,0 4 0,8 5 0,0-1 1,8-4-3,0-3 2,9-5-1,8-5 0,4-3 0,-4 4 1,-9 4 0,-3 4-2,-1 4 1,1-3 1,4-5-1,-1 0 0,13-5 1,0 1 1,-4 4-4,-4 0 3,-5 0-2,-3 4 2,-5-4 0,5-4-2,-1 0 2,1-4-1,-1 0 2,1 3-3,-9 5 2,0 5-2,4-1 1,5 4 1,-5-4-1,0-4 1,1-4-2,3-4 3,-8 4-3,-3-1 2,-6 5-1,-7 0-1,0 5 2,-9-1-1,-4 0 1,-8 0-1,-4 0 2,-8 0-3,-1-4 1,-7 0-2,-1 0 2,0 0 1,-4 0 0,0 0-1,0 0 0,-4 0 1,0 0-1,0 0 0,0 0 0,0 0 0,0 0 1,-107-25 0,53 21-1,-4 4 0,0 0 1,0 0-1,0-4 0,-4 0 0,-4-4 2,-8-1-3,-9 1 1,-4 4 2,-4 4-4,4 4 3,4-4-1,9 0 2,-1-4-3,-3 0 1,-17 4 1,-17 4 0,-20-4-2,-17 0 1,-21-4 0,-16 0 0,-13-5 2,-16 5-3,-8-12 2,-1-13-1</inkml:trace>
    </iact:actionData>
  </iact:action>
  <iact:action type="add" startTime="52533">
    <iact:property name="dataType"/>
    <iact:actionData xml:id="d25">
      <inkml:trace xmlns:inkml="http://www.w3.org/2003/InkML" xml:id="stk25" contextRef="#ctx0" brushRef="#br0">7689 8272 0,'0'0'6,"0"0"4,0 0 0,0 0-2,0 0 2,0 0-1,0 0 0,-16-42 0,37 30 1,7 0-1,10-1 0,11 5 1,22-4-1,16-1 0,24 1 0,34 3 2,21 1-2,24 8 0,21 4 0,12-4 1,17 9 0,42 3-1,57-4 0</inkml:trace>
    </iact:actionData>
  </iact:action>
  <iact:action type="add" startTime="54604">
    <iact:property name="dataType"/>
    <iact:actionData xml:id="d26">
      <inkml:trace xmlns:inkml="http://www.w3.org/2003/InkML" xml:id="stk26" contextRef="#ctx0" brushRef="#br0">9828 16300 0,'0'0'7,"0"0"2,0 0 0,0 0 1,0 0-1,62-42 1,17-11-1,16-14 0,9-3 1,-5 4 0,-4 0-1,-4 3 0,8-3 0,5 0 0,8 0 1,16-1-1,12 1 0,18 4 0,7 0 1,-12 8-1,-16 5 0,-13 3 2,-8 0-2,4 5 0,-4 4 0,16 4 1,17 4-1,12 4 0,25 0 0,21 0 1,8 0-1,-4 5 1,5-1-1,-5 0 0,-4 9 0,20 3 1,9-3-1,-17 4 0,0 4 0,-3 0 2,-22-1-4,-24 1 3,-30 4-1,-32 4 1,-9 5-1,1 3 1,7 0-2,1 1 2,-9-1-1,-12-3 1,-13 3-2,-7 0 3,-22 1 1,-4 3-6,-3 5 3,-5 0 1,-4 4-2,-4 0 2,8 8-1,-9 12 1,10 21-2,7 26 2,4 15-1,1 9 0,4 0 1,-5 17 0,-8 11-2,-8 5 1,-8 1 0,0-10 1,3-3 0,1-9-2,-8-4 3,-9-16-3,-4-9 1,5 5 2,3 4-3,0 3 1,1-3 2,-5-9-3,-8-16 1,0-12 1,-8-9-1,4-8 0,0-5 0,-1-7 1,1-5-1,0 0-1,-4-4 3,4-4-2,-5 0 1,-3 0-2,-5 4 2,-12 5-1,-4 3 1,-20 5-1,-1-5-1,0-4 3,0-8-3,-8 0 3,-12 4-4,-13 9 3,-8-1-1,0 1 1,8-9-1,8-9 0,0 1 1,-7-4 0,-6 0-2,-3-1 1,-4 1 0,0 0 1,-5 0-1,-7 3 1,-5 1 0,-4-4-2,0-5 1,0 5 1,0 0 1,-4 4-4,-9 0 3,-3-9-1,-1 1 0,9-1 0,0 1 0,-1-1 1,-15 1-1,-22 0 0,-24-1 1,-17 1-1,8-1 1,17-3 1,21-5-4,24-4 2,22 0 2,3 0-3,0-4 1,9-4 2,-9 0-1,13-4-3,-1-5 3,-7-3 0,-13-5 0,0 5-3,8 3 2,17 5 1,16 4-1,9 0 0,4-1 1,0-3-1,0-8 0,-1-1 1,5-4-1,4 1 0,9 3 1,3 0-1,9 1 1,4-1-2,4 1 1,4-1 0,4 1 1,-3-5-1,-1-4 0,-4-8 0,-4-8 1,-9-13-1,-3-17 1,-9-40-1,-33-96 0,-12-154 0,4-173 0,28-112 1,63 13-1,50 16 1</inkml:trace>
    </iact:actionData>
  </iact:action>
  <iact:action type="add" startTime="65122">
    <iact:property name="dataType"/>
    <iact:actionData xml:id="d27">
      <inkml:trace xmlns:inkml="http://www.w3.org/2003/InkML" xml:id="stk27" contextRef="#ctx0" brushRef="#br0">17652 18565 0,'0'0'2,"0"0"1,0 0 5,0 0 0,0 0 2,0 0-1,0 0 1,0 0-1,0 0 0,0 0 0,0 0 1,0 0-1,0 0 0,0 0 1,0 0-1,0 0 1,0 0-1,0 0 0,0 0 0,0 0 0,62 20 1,-12-28-1,16-4 1,8-5-1,9 5 0,0 3 0,8 5 3,8-4-2,1 0 0,-5-5 0,-8 5 0,-5 0-2,1 4 3,21-1-1,24-3-3,8-4-1,-12-1 3,-20 5 1,-9 4-1,8 0 0,13 4 1,13 0-1,-14 0 1,-11 4-2,-5 4 2,9 0-1,28 5 1,13-1-1,0-3 1,-12-1-2,-9 4 1,8 1 1,1-1 0,-13-8-1,-12 0 1,-9-8-1,13-12 1,4-22-3</inkml:trace>
    </iact:actionData>
  </iact:action>
  <iact:action type="add" startTime="67934">
    <iact:property name="dataType"/>
    <iact:actionData xml:id="d28">
      <inkml:trace xmlns:inkml="http://www.w3.org/2003/InkML" xml:id="stk28" contextRef="#ctx0" brushRef="#br0">17838 8806 0,'0'0'7,"42"-17"3,7-3-1,26-13 0,-1-5 0,-12 9 1,-12 9-2,-13 7 2,-4 5 0,5 4 2,7-4-3,17-5-1,21-12 5,12-4-7,8 0 5,13 9-2,13 3 1,7 0-2,5-3 1,-9-5 1,-8 4-1,-12 1 2,0-9-3</inkml:trace>
    </iact:actionData>
  </iact:action>
  <iact:action type="add" startTime="72336">
    <iact:property name="dataType"/>
    <iact:actionData xml:id="d29">
      <inkml:trace xmlns:inkml="http://www.w3.org/2003/InkML" xml:id="stk29" contextRef="#ctx0" brushRef="#br0">20652 8719 0,'0'0'2,"0"0"1,0 0 5,0 0 2,0 0-1,41-12 1,9-5-1,16-8 0,4-4 1,1 13-1,-5 7 0,0 9 1,21 5 1,25-1-1,8-4-1,12 8 0,9 4 1,-5 1 0,-3-9-2,3-8 2,5 0-1,-5 4 0,-3 4 1,3-4-2</inkml:trace>
    </iact:actionData>
  </iact:action>
  <iact:action type="add" startTime="75839">
    <iact:property name="dataType"/>
    <iact:actionData xml:id="d30">
      <inkml:trace xmlns:inkml="http://www.w3.org/2003/InkML" xml:id="stk30" contextRef="#ctx0" brushRef="#br0">16572 8698 0,'0'0'2,"0"0"0,0 0 8,0 0-2,0 0 1,0 0 1,0 0-1,46-16 1,-21 7-1,8-3 0,8 4 0,13 4 1,8 4-1,12 0 0,22-9 1,11-3 0,5-5-1,-13 5 0,-4 8 0,-4 4 0</inkml:trace>
    </iact:actionData>
  </iact:action>
  <iact:action type="add" startTime="92740">
    <iact:property name="dataType"/>
    <iact:actionData xml:id="d31">
      <inkml:trace xmlns:inkml="http://www.w3.org/2003/InkML" xml:id="stk31" contextRef="#ctx0" brushRef="#br0">19832 11038 0,'0'0'2,"0"0"0,0 0 7,0 0 0,0 0 1,0 0-1,0 0 1,0 0-1,0 0 0,0 0 1,-12-42-1,12 38 0,0 0 0,0 0 1,0 4-1,0-4 1,0-1-1,0 1 0,0 0 1,4 4-1,0 0 0,0 0 1,5 0-1,3 0 0,13 0 1,-25 0-1,95 4 0,-29-4 1,5 0-1,3-4 0,-12 0 1,-4 0 0,-8 4-1,-9 0 0,-8 0 1,-4 0-1,-4 0 0,-4 0 0,-5 0 0,-3 0 1,3 0-1,-12 0 1,5 0-1,-5 0 0,0 0 0,0 0 1,0 0-2,0 0 2,0 0 0,-4 0-1,0 0 0,0 0 2,0 0-3,0 0 1,0 0 1,0 0-1,0 0 0,0 0 0,-95 8 1,54-4 0,0 5-1,-1-5 0,5 0 0,12 0 1,-4 0-1,8 0 0,5-4 1,4 0-1,3 0 0,1 0 0,0 0 1,-1 0-1,5 0 0,0 0 0,0 0 1,0 0-1,-4 0 1,3 0-1,-7 0 0,4 0 0,0 0 1,-1 0-1,1 0 0,0 0 1,4 0-2,-1 0 2,1 0-1,0 0 1,4 0-1,-8 0 0,4 0 1,0 0-1,-1 0 0,-3 0 1,0 0-2,0 0 2,-5 0 0,1 0-1,-5-4 1,-3 0-1,3 0 0,0 4 1,1 0-1,4 0 0,-1 0 1,5 0-1,0 0 0,3 0 0</inkml:trace>
    </iact:actionData>
  </iact:action>
  <iact:action type="add" startTime="98828">
    <iact:property name="dataType"/>
    <iact:actionData xml:id="d32">
      <inkml:trace xmlns:inkml="http://www.w3.org/2003/InkML" xml:id="stk32" contextRef="#ctx0" brushRef="#br0">14826 18883 0,'0'0'2,"0"0"2,0 0 3,0 0 5,100-12-5,28-9 2,33-8 1,17-8 3,0 4-5,-12 4-1,-26 12 7,-20 5-7,-16 4 3,7-5-2,13 1 2,17-1 0,12-3-1,-4-1 1,-12 1-1,-1-5 1,1 4-1,-30 5-1,-12 8 3,-12 4-3,-4 0 4,12 0-5,4-4 3,21 0-2,4 4 2,4 4-1,-4 0 0,4-4 0,8 0 1,17 0 1,0 4-3,4 4 1,5 1 1,11-1-2,-3 4 3,3 1-3,9-1 4,0 1-5,-4-5 4,-4-4-3,-5-8 1,9-9 1,4-24-1,-13-29 0</inkml:trace>
    </iact:actionData>
  </iact:action>
  <iact:action type="add" startTime="100231">
    <iact:property name="dataType"/>
    <iact:actionData xml:id="d33">
      <inkml:trace xmlns:inkml="http://www.w3.org/2003/InkML" xml:id="stk33" contextRef="#ctx0" brushRef="#br0">14040 9042 0,'0'0'7,"0"0"3,0 0 1,0 0-4,0 0 2,75-29 1,-13 8-1,16-4 1,9-4-1,8-8 0,1 4 2,-1 4-3,16 4 2,5 0-1,21 1 0,8-1 1,-1 4-1,5 0 0,9-8 0,11-4 1,9-4-1,0 0 1,-8 4 0,-5 4-1,5 4 0,-13 8 1,4 5-1,-8-1 1,-12 9-1,8 8 0,4 0 1,0-4-1,-8 5 1,-4 3-2,8 4 1,8 1 1,0-5 0,-4 0-1,-12 5 0,-1 7 0,1 1 1,-8-4-1,-13-9 1,-9 0-2,1 5 2,4 3-1,8 1 1,0-1-1,0-7 0,0-1 1,0 0-1,1 0 0,7-3 1,-4-1-1,9-8 1,16-5-2,8-3 2,13-5 1,29 1-3,32-9 1,47 4 1,82-4-1,83-20 0</inkml:trace>
    </iact:actionData>
  </iact:action>
  <iact:action type="add" startTime="113156">
    <iact:property name="dataType"/>
    <iact:actionData xml:id="d34">
      <inkml:trace xmlns:inkml="http://www.w3.org/2003/InkML" xml:id="stk34" contextRef="#ctx0" brushRef="#br0">19257 11307 0,'0'0'2,"0"0"-1,-33 49 17,13-11-16,-1 3 6,0-4 2,1-8-1,3-12 1,5-13-1,3-8 0,1-13 1,0-12-1,-1-12 0,1-9 1,4 5-1,4 3 1,0 5-1,4-9 0,9-7 1,3-14-1,13-11 1</inkml:trace>
    </iact:actionData>
  </iact:action>
  <iact:action type="add" startTime="113395">
    <iact:property name="dataType"/>
    <iact:actionData xml:id="d35">
      <inkml:trace xmlns:inkml="http://www.w3.org/2003/InkML" xml:id="stk35" contextRef="#ctx0" brushRef="#br0">19746 10549 0,'0'0'0,"0"0"8,33 83 0,-13-4 2,-3 20-1,-9 17 1,-12 29 0,-25 29 0,-37 16-1,-21-41 0,-8-54 1</inkml:trace>
    </iact:actionData>
  </iact:action>
  <iact:action type="add" startTime="114800">
    <iact:property name="dataType"/>
    <iact:actionData xml:id="d36">
      <inkml:trace xmlns:inkml="http://www.w3.org/2003/InkML" xml:id="stk36" contextRef="#ctx0" brushRef="#br0">19142 14089 0,'0'0'7,"0"0"2,0 0 0,0 0 1,0 0-1,0 0 1,0 0-1,0 0 0,0 0 1,0 0-1,0 0 1,0 0-1,0 0 0,0 0 0,0 0 5,0 0-9,0 0 4,0 0 1,49 17-1,-12-22 0,13-3 1,4-4-1,8-1 0,-8 1 1,-1-1-1,1 1 0,-4 4 2,0-1-2,3 5 0,-20 4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5B6D11E-30D9-4145-B2C0-201F01C4B4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1F67392-0F07-4B02-8C69-72F8ED0399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BF4530F-C981-47B7-9EF7-D4719F81A8F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CF17B03F-954A-481E-8631-07501DF28E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5E5E8E9-7171-4E32-B7CD-11AF63F0C1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1E2DB99-3380-43AA-8290-2D4782F6C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BD154355-6E4D-4746-BE87-896223575F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86F8E506-8597-4AC4-98F1-28FE8603BBA7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FF00004-6CB1-47CE-837C-2D4CDAF0A2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F9567248-5DBC-4C49-B0B5-EA4E1F05D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2A1994C0-0789-42FA-8CA3-C0B50BD7E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2A9A70F5-248D-457C-99E3-F0AAE0D109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FCB56293-69DC-46C3-97A9-E423CD86E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44AA7B3-AB30-44FB-96A5-B864A3044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4A8D5293-23F9-4B4D-B493-AA7073EE7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931361F5-6E76-48BC-9D13-F6809A676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F428F12A-80DB-413F-93AC-BA0E7B54F1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A9B34D9B-5583-4652-A44F-573B8085B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A350F449-3FCB-40E8-9A85-4F25C19D53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3E6A83BD-14ED-48D0-B839-FE7DAD798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77C0CF4-858F-4FEE-B2D9-7BD2B57E78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930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BDA1B2D-D741-4F82-8C4E-D1C0985397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185248B-B795-4DEF-A650-00E1DFFC55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382C6F6-0131-44EF-96C1-376D73FB6A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33781-8F1F-4806-BC3F-341659028D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584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B38C168-E0E0-44EB-8015-A8EBF78F13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38A1167-DB7D-4873-939D-30E93D4520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AE274D9-E966-4CBA-915E-116803F770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3ECD7-A36D-4D50-9DFC-08708CCD20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4733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9A2B92E-1D1A-4BF2-99E3-7AEFD9F38B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ADE22D3-4649-4723-A525-B6E3B2DC30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DF14543-F009-4B3C-B9DD-E2D7AB6FD7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E2C7C-ADD4-4F14-B928-5E04304736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67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293EC47-87FF-4E2C-BC8D-8C2170803C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DBB1D4D-90A2-4A66-BAAE-BB8CBD4F59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E66EF16-8E98-4937-A208-1C0DB03846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DE6C4-D845-4121-BBE0-9D255DD76C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7787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2A40141-8785-4893-8408-96258A6338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48795F5-7046-4581-B373-E963841A0B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AEAE1DE-CAEB-4ECE-9942-C519F45A89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0B0AD-5B68-42EF-9D69-4DAFE1AD91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92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1FB8FCB-18A4-4A42-ABA1-B110411613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EF91E66-3102-4B55-BB48-2D5DECD1B5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F0DFC61-B00F-47BE-B51B-B8365A497B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9D12A-C3A3-438E-B263-246D4A2CEE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04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E15C7D7-8706-4F8E-B79B-02798CEF71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B6675794-2008-4F10-A303-D9C8E59270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73222F4-C57A-40D2-A4C9-D5DDFC90DE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DB9317-7717-4543-BF08-82CDF9CB0A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538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4B3AFD9-C4EE-4F9A-8B3F-3B3A87ADB2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53EA298-432D-46AC-A2BB-A070A1A4CE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1542F75-9889-4E5E-97A1-3E6313FD1B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23039-658D-48B7-950D-CA98B2D197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62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F7395F8-414D-45E4-8B9C-72255F652F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BFC0A11-9D69-41E7-AB7E-B6235E0313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BC0CD89-1AA3-4983-9927-576680A1E4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5EF39-AD2E-4C9E-9183-D8BCD9D9CC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038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3A72C5E-9840-4C5F-9FA7-B43D27B8C1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FECE20E-9F48-4E98-B43C-092B4DF07A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BCAC60A-7190-4375-9D3F-EC1CE9AD94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E76AE-875F-4FE1-AFED-E128007866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338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A24D50B-C5A0-4DEB-9EBD-E3DC00433A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F510B02-989F-4C11-9155-EFDE7D36D1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FE1C36C-69A5-40CC-8B70-69B998ED27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DE5F6-BC1A-467D-8995-75A3F83DB8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816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6A0BAA-69F6-40CA-8386-5C292E3FF86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04EF41-B61E-4543-B99B-5060A5E86DC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59CD01-F664-41AE-A5D9-1DE9468852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94A664E-2B22-4033-8170-AF433663E72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7C755A-A975-49B1-AEC5-2832EDE2D8F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34AF60A-6516-4F00-A713-1ECFB3A15F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4675B1-2799-42B3-A762-72E8E38354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B11DB02-ED5A-4D3E-96E2-C412CB01C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61EBFF53-5937-45CF-94F6-CBBAAD65E7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E0090679-DCFA-4FB6-A665-C003BACCF13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55532E4-766E-4BCC-BE61-0D148AB471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DB2A5D8-43BC-4E27-A159-E698DCA0FF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/>
            </a:lvl1pPr>
          </a:lstStyle>
          <a:p>
            <a:pPr>
              <a:defRPr/>
            </a:pPr>
            <a:fld id="{91C3EB45-17CA-4D53-B692-FD2432B7DF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microsoft.com/office/2011/relationships/inkAction" Target="../ink/inkAction9.xml"/><Relationship Id="rId3" Type="http://schemas.openxmlformats.org/officeDocument/2006/relationships/audio" Target="../media/media9.m4a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.wmf"/><Relationship Id="rId2" Type="http://schemas.microsoft.com/office/2007/relationships/media" Target="../media/media9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.png"/><Relationship Id="rId10" Type="http://schemas.openxmlformats.org/officeDocument/2006/relationships/image" Target="../media/image5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microsoft.com/office/2011/relationships/inkAction" Target="../ink/inkAction13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51D8C-01BC-4008-88DE-C25096BCB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单词描述预习要点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A21DA-252C-4588-B17C-DE7C9F63A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描述单词的难点是那些复杂的无穷集</a:t>
            </a:r>
            <a:br>
              <a:rPr lang="en-US" altLang="zh-CN" dirty="0"/>
            </a:br>
            <a:r>
              <a:rPr lang="en-US" altLang="zh-CN" dirty="0"/>
              <a:t>——ID</a:t>
            </a:r>
            <a:r>
              <a:rPr lang="zh-CN" altLang="en-US" dirty="0"/>
              <a:t>、</a:t>
            </a:r>
            <a:r>
              <a:rPr lang="en-US" altLang="zh-CN" dirty="0"/>
              <a:t>NUM</a:t>
            </a:r>
            <a:r>
              <a:rPr lang="zh-CN" altLang="en-US" dirty="0"/>
              <a:t>等等</a:t>
            </a:r>
            <a:r>
              <a:rPr lang="en-US" altLang="zh-CN" dirty="0"/>
              <a:t>——</a:t>
            </a:r>
            <a:r>
              <a:rPr lang="zh-CN" altLang="en-US" dirty="0"/>
              <a:t>要用有穷的符号精确描述</a:t>
            </a:r>
            <a:endParaRPr lang="en-US" altLang="zh-CN" dirty="0"/>
          </a:p>
          <a:p>
            <a:r>
              <a:rPr lang="zh-CN" altLang="en-US" dirty="0"/>
              <a:t>将复杂符号串集合描述为简单符号串集合（有穷个）的运算（有穷个）的形式</a:t>
            </a:r>
            <a:endParaRPr lang="en-US" altLang="zh-CN" dirty="0"/>
          </a:p>
          <a:p>
            <a:r>
              <a:rPr lang="zh-CN" altLang="en-US" dirty="0"/>
              <a:t>里面的“花招”</a:t>
            </a:r>
            <a:r>
              <a:rPr lang="en-US" altLang="zh-CN" dirty="0"/>
              <a:t>——</a:t>
            </a:r>
            <a:r>
              <a:rPr lang="zh-CN" altLang="en-US"/>
              <a:t>闭包运算有无穷的意味在里面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632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21228EA-87F8-4973-ABB1-E36D47E3D0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3.3.2  </a:t>
            </a:r>
            <a:r>
              <a:rPr lang="zh-CN" altLang="en-US"/>
              <a:t>语言的运算</a:t>
            </a:r>
          </a:p>
        </p:txBody>
      </p:sp>
      <p:grpSp>
        <p:nvGrpSpPr>
          <p:cNvPr id="33795" name="Group 21">
            <a:extLst>
              <a:ext uri="{FF2B5EF4-FFF2-40B4-BE49-F238E27FC236}">
                <a16:creationId xmlns:a16="http://schemas.microsoft.com/office/drawing/2014/main" id="{52789F73-1D61-4459-B8A8-A4E36438C224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371600"/>
            <a:ext cx="8153400" cy="3649663"/>
            <a:chOff x="528" y="864"/>
            <a:chExt cx="5136" cy="2736"/>
          </a:xfrm>
        </p:grpSpPr>
        <p:sp>
          <p:nvSpPr>
            <p:cNvPr id="33797" name="Text Box 4">
              <a:extLst>
                <a:ext uri="{FF2B5EF4-FFF2-40B4-BE49-F238E27FC236}">
                  <a16:creationId xmlns:a16="http://schemas.microsoft.com/office/drawing/2014/main" id="{1928C22E-DED7-44AC-BC70-93F3DC585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918"/>
              <a:ext cx="2304" cy="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0">
                  <a:ea typeface="黑体" panose="02010609060101010101" pitchFamily="49" charset="-122"/>
                </a:rPr>
                <a:t>运算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ea typeface="黑体" panose="02010609060101010101" pitchFamily="49" charset="-122"/>
                </a:rPr>
                <a:t>L</a:t>
              </a:r>
              <a:r>
                <a:rPr kumimoji="0" lang="zh-CN" altLang="en-US" sz="2000" b="0">
                  <a:ea typeface="黑体" panose="02010609060101010101" pitchFamily="49" charset="-122"/>
                </a:rPr>
                <a:t>和</a:t>
              </a:r>
              <a:r>
                <a:rPr kumimoji="0" lang="en-US" altLang="zh-CN" sz="2000" b="0">
                  <a:ea typeface="黑体" panose="02010609060101010101" pitchFamily="49" charset="-122"/>
                </a:rPr>
                <a:t>M</a:t>
              </a:r>
              <a:r>
                <a:rPr kumimoji="0" lang="zh-CN" altLang="en-US" sz="2000" b="0">
                  <a:ea typeface="黑体" panose="02010609060101010101" pitchFamily="49" charset="-122"/>
                </a:rPr>
                <a:t>的</a:t>
              </a:r>
              <a:r>
                <a:rPr kumimoji="0" lang="zh-CN" altLang="en-US" sz="2000" b="0">
                  <a:solidFill>
                    <a:srgbClr val="3333CC"/>
                  </a:solidFill>
                  <a:ea typeface="黑体" panose="02010609060101010101" pitchFamily="49" charset="-122"/>
                </a:rPr>
                <a:t>并</a:t>
              </a:r>
              <a:r>
                <a:rPr kumimoji="0" lang="zh-CN" altLang="en-US" sz="2000" b="0">
                  <a:ea typeface="黑体" panose="02010609060101010101" pitchFamily="49" charset="-122"/>
                </a:rPr>
                <a:t>（</a:t>
              </a:r>
              <a:r>
                <a:rPr kumimoji="0" lang="en-US" altLang="zh-CN" sz="2000" b="0">
                  <a:solidFill>
                    <a:srgbClr val="FF3300"/>
                  </a:solidFill>
                  <a:ea typeface="黑体" panose="02010609060101010101" pitchFamily="49" charset="-122"/>
                </a:rPr>
                <a:t>union</a:t>
              </a:r>
              <a:r>
                <a:rPr kumimoji="0" lang="en-US" altLang="zh-CN" sz="2000" b="0">
                  <a:ea typeface="黑体" panose="02010609060101010101" pitchFamily="49" charset="-122"/>
                </a:rPr>
                <a:t>)</a:t>
              </a:r>
              <a:br>
                <a:rPr kumimoji="0" lang="en-US" altLang="zh-CN" sz="2000" b="0">
                  <a:ea typeface="黑体" panose="02010609060101010101" pitchFamily="49" charset="-122"/>
                </a:rPr>
              </a:br>
              <a:r>
                <a:rPr kumimoji="0" lang="zh-CN" altLang="en-US" sz="2000" b="0">
                  <a:ea typeface="黑体" panose="02010609060101010101" pitchFamily="49" charset="-122"/>
                </a:rPr>
                <a:t>写作</a:t>
              </a:r>
              <a:r>
                <a:rPr kumimoji="0" lang="en-US" altLang="zh-CN" sz="2000" b="0">
                  <a:ea typeface="黑体" panose="02010609060101010101" pitchFamily="49" charset="-122"/>
                </a:rPr>
                <a:t>L</a:t>
              </a:r>
              <a:r>
                <a:rPr kumimoji="0" lang="en-US" altLang="zh-CN" sz="2000" b="0"/>
                <a:t>∪M</a:t>
              </a:r>
              <a:endParaRPr kumimoji="0" lang="en-US" altLang="zh-CN" sz="2000" b="0">
                <a:ea typeface="黑体" panose="02010609060101010101" pitchFamily="49" charset="-122"/>
              </a:endParaRP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ea typeface="黑体" panose="02010609060101010101" pitchFamily="49" charset="-122"/>
                </a:rPr>
                <a:t>L</a:t>
              </a:r>
              <a:r>
                <a:rPr kumimoji="0" lang="zh-CN" altLang="en-US" sz="2000" b="0">
                  <a:ea typeface="黑体" panose="02010609060101010101" pitchFamily="49" charset="-122"/>
                </a:rPr>
                <a:t>和</a:t>
              </a:r>
              <a:r>
                <a:rPr kumimoji="0" lang="en-US" altLang="zh-CN" sz="2000" b="0">
                  <a:ea typeface="黑体" panose="02010609060101010101" pitchFamily="49" charset="-122"/>
                </a:rPr>
                <a:t>M</a:t>
              </a:r>
              <a:r>
                <a:rPr kumimoji="0" lang="zh-CN" altLang="en-US" sz="2000" b="0">
                  <a:ea typeface="黑体" panose="02010609060101010101" pitchFamily="49" charset="-122"/>
                </a:rPr>
                <a:t>的</a:t>
              </a:r>
              <a:r>
                <a:rPr kumimoji="0" lang="zh-CN" altLang="en-US" sz="2000" b="0">
                  <a:solidFill>
                    <a:srgbClr val="3333CC"/>
                  </a:solidFill>
                  <a:ea typeface="黑体" panose="02010609060101010101" pitchFamily="49" charset="-122"/>
                </a:rPr>
                <a:t>连接</a:t>
              </a:r>
              <a:br>
                <a:rPr kumimoji="0" lang="zh-CN" altLang="en-US" sz="2000" b="0">
                  <a:ea typeface="黑体" panose="02010609060101010101" pitchFamily="49" charset="-122"/>
                </a:rPr>
              </a:br>
              <a:r>
                <a:rPr kumimoji="0" lang="zh-CN" altLang="en-US" sz="2000" b="0">
                  <a:ea typeface="黑体" panose="02010609060101010101" pitchFamily="49" charset="-122"/>
                </a:rPr>
                <a:t>写作</a:t>
              </a:r>
              <a:r>
                <a:rPr kumimoji="0" lang="en-US" altLang="zh-CN" sz="2000" b="0">
                  <a:ea typeface="黑体" panose="02010609060101010101" pitchFamily="49" charset="-122"/>
                </a:rPr>
                <a:t>L</a:t>
              </a:r>
              <a:r>
                <a:rPr kumimoji="0" lang="en-US" altLang="zh-CN" sz="2000" b="0"/>
                <a:t>M</a:t>
              </a:r>
              <a:r>
                <a:rPr kumimoji="0" lang="en-US" altLang="zh-CN" sz="2000" b="0">
                  <a:ea typeface="黑体" panose="02010609060101010101" pitchFamily="49" charset="-122"/>
                </a:rPr>
                <a:t> 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ea typeface="黑体" panose="02010609060101010101" pitchFamily="49" charset="-122"/>
                </a:rPr>
                <a:t>L</a:t>
              </a:r>
              <a:r>
                <a:rPr kumimoji="0" lang="zh-CN" altLang="en-US" sz="2000" b="0">
                  <a:ea typeface="黑体" panose="02010609060101010101" pitchFamily="49" charset="-122"/>
                </a:rPr>
                <a:t>的</a:t>
              </a:r>
              <a:r>
                <a:rPr kumimoji="0" lang="en-US" altLang="zh-CN" sz="2000" b="0">
                  <a:solidFill>
                    <a:srgbClr val="3333CC"/>
                  </a:solidFill>
                  <a:ea typeface="黑体" panose="02010609060101010101" pitchFamily="49" charset="-122"/>
                </a:rPr>
                <a:t>Kleene</a:t>
              </a:r>
              <a:r>
                <a:rPr kumimoji="0" lang="zh-CN" altLang="en-US" sz="2000" b="0">
                  <a:solidFill>
                    <a:srgbClr val="3333CC"/>
                  </a:solidFill>
                  <a:ea typeface="黑体" panose="02010609060101010101" pitchFamily="49" charset="-122"/>
                </a:rPr>
                <a:t>闭包</a:t>
              </a:r>
              <a:r>
                <a:rPr kumimoji="0" lang="zh-CN" altLang="en-US" sz="2000" b="0">
                  <a:ea typeface="黑体" panose="02010609060101010101" pitchFamily="49" charset="-122"/>
                </a:rPr>
                <a:t>（</a:t>
              </a:r>
              <a:r>
                <a:rPr kumimoji="0" lang="en-US" altLang="zh-CN" sz="2000" b="0">
                  <a:solidFill>
                    <a:srgbClr val="FF3300"/>
                  </a:solidFill>
                  <a:ea typeface="黑体" panose="02010609060101010101" pitchFamily="49" charset="-122"/>
                </a:rPr>
                <a:t>closure</a:t>
              </a:r>
              <a:r>
                <a:rPr kumimoji="0" lang="zh-CN" altLang="en-US" sz="2000" b="0">
                  <a:ea typeface="黑体" panose="02010609060101010101" pitchFamily="49" charset="-122"/>
                </a:rPr>
                <a:t>）</a:t>
              </a:r>
              <a:br>
                <a:rPr kumimoji="0" lang="zh-CN" altLang="en-US" sz="2000" b="0">
                  <a:ea typeface="黑体" panose="02010609060101010101" pitchFamily="49" charset="-122"/>
                </a:rPr>
              </a:br>
              <a:r>
                <a:rPr kumimoji="0" lang="zh-CN" altLang="en-US" sz="2000" b="0">
                  <a:ea typeface="黑体" panose="02010609060101010101" pitchFamily="49" charset="-122"/>
                </a:rPr>
                <a:t>写作</a:t>
              </a:r>
              <a:r>
                <a:rPr kumimoji="0" lang="en-US" altLang="zh-CN" sz="2000" b="0">
                  <a:ea typeface="黑体" panose="02010609060101010101" pitchFamily="49" charset="-122"/>
                </a:rPr>
                <a:t>L</a:t>
              </a:r>
              <a:r>
                <a:rPr kumimoji="0" lang="en-US" altLang="zh-CN" sz="2000" b="0" baseline="30000">
                  <a:ea typeface="黑体" panose="02010609060101010101" pitchFamily="49" charset="-122"/>
                </a:rPr>
                <a:t>*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ea typeface="黑体" panose="02010609060101010101" pitchFamily="49" charset="-122"/>
                </a:rPr>
                <a:t>L</a:t>
              </a:r>
              <a:r>
                <a:rPr kumimoji="0" lang="zh-CN" altLang="en-US" sz="2000" b="0">
                  <a:ea typeface="黑体" panose="02010609060101010101" pitchFamily="49" charset="-122"/>
                </a:rPr>
                <a:t>的</a:t>
              </a:r>
              <a:r>
                <a:rPr kumimoji="0" lang="zh-CN" altLang="en-US" sz="2000" b="0">
                  <a:solidFill>
                    <a:srgbClr val="3333CC"/>
                  </a:solidFill>
                  <a:ea typeface="黑体" panose="02010609060101010101" pitchFamily="49" charset="-122"/>
                </a:rPr>
                <a:t>正则</a:t>
              </a:r>
              <a:r>
                <a:rPr kumimoji="0" lang="zh-CN" altLang="en-US" sz="2000" b="0">
                  <a:ea typeface="黑体" panose="02010609060101010101" pitchFamily="49" charset="-122"/>
                </a:rPr>
                <a:t>（</a:t>
              </a:r>
              <a:r>
                <a:rPr kumimoji="0" lang="en-US" altLang="zh-CN" sz="2000" b="0">
                  <a:solidFill>
                    <a:srgbClr val="FF3300"/>
                  </a:solidFill>
                  <a:ea typeface="黑体" panose="02010609060101010101" pitchFamily="49" charset="-122"/>
                </a:rPr>
                <a:t>positive</a:t>
              </a:r>
              <a:r>
                <a:rPr kumimoji="0" lang="zh-CN" altLang="en-US" sz="2000" b="0">
                  <a:ea typeface="黑体" panose="02010609060101010101" pitchFamily="49" charset="-122"/>
                </a:rPr>
                <a:t>）</a:t>
              </a:r>
              <a:r>
                <a:rPr kumimoji="0" lang="zh-CN" altLang="en-US" sz="2000" b="0">
                  <a:solidFill>
                    <a:srgbClr val="3333CC"/>
                  </a:solidFill>
                  <a:ea typeface="黑体" panose="02010609060101010101" pitchFamily="49" charset="-122"/>
                </a:rPr>
                <a:t>闭包</a:t>
              </a:r>
              <a:br>
                <a:rPr kumimoji="0" lang="zh-CN" altLang="en-US" sz="2000" b="0">
                  <a:ea typeface="黑体" panose="02010609060101010101" pitchFamily="49" charset="-122"/>
                </a:rPr>
              </a:br>
              <a:r>
                <a:rPr kumimoji="0" lang="zh-CN" altLang="en-US" sz="2000" b="0">
                  <a:ea typeface="黑体" panose="02010609060101010101" pitchFamily="49" charset="-122"/>
                </a:rPr>
                <a:t>写作</a:t>
              </a:r>
              <a:r>
                <a:rPr kumimoji="0" lang="en-US" altLang="zh-CN" sz="2000" b="0">
                  <a:ea typeface="黑体" panose="02010609060101010101" pitchFamily="49" charset="-122"/>
                </a:rPr>
                <a:t>L</a:t>
              </a:r>
              <a:r>
                <a:rPr kumimoji="0" lang="zh-CN" altLang="en-US" sz="2000" b="0" baseline="30000">
                  <a:ea typeface="黑体" panose="02010609060101010101" pitchFamily="49" charset="-122"/>
                </a:rPr>
                <a:t>＋</a:t>
              </a:r>
              <a:endParaRPr kumimoji="0"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33798" name="Line 5">
              <a:extLst>
                <a:ext uri="{FF2B5EF4-FFF2-40B4-BE49-F238E27FC236}">
                  <a16:creationId xmlns:a16="http://schemas.microsoft.com/office/drawing/2014/main" id="{569A63AE-0FD0-400A-BD58-A93B94062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940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9" name="Line 6">
              <a:extLst>
                <a:ext uri="{FF2B5EF4-FFF2-40B4-BE49-F238E27FC236}">
                  <a16:creationId xmlns:a16="http://schemas.microsoft.com/office/drawing/2014/main" id="{E37247E4-DE73-420E-A86F-6810D7D38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864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0" name="Line 8">
              <a:extLst>
                <a:ext uri="{FF2B5EF4-FFF2-40B4-BE49-F238E27FC236}">
                  <a16:creationId xmlns:a16="http://schemas.microsoft.com/office/drawing/2014/main" id="{CE394ABE-F211-4D22-BDC0-497455B8B7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200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1" name="Line 9">
              <a:extLst>
                <a:ext uri="{FF2B5EF4-FFF2-40B4-BE49-F238E27FC236}">
                  <a16:creationId xmlns:a16="http://schemas.microsoft.com/office/drawing/2014/main" id="{C94ADC2D-60E7-4C4A-8721-8F884140D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940"/>
              <a:ext cx="0" cy="26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2" name="Line 11">
              <a:extLst>
                <a:ext uri="{FF2B5EF4-FFF2-40B4-BE49-F238E27FC236}">
                  <a16:creationId xmlns:a16="http://schemas.microsoft.com/office/drawing/2014/main" id="{59488D9C-6BD7-4220-9E57-F6DAC41C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776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3" name="Line 12">
              <a:extLst>
                <a:ext uri="{FF2B5EF4-FFF2-40B4-BE49-F238E27FC236}">
                  <a16:creationId xmlns:a16="http://schemas.microsoft.com/office/drawing/2014/main" id="{9DC9CC4A-DF49-4619-955B-20B259A6C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352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4" name="Line 13">
              <a:extLst>
                <a:ext uri="{FF2B5EF4-FFF2-40B4-BE49-F238E27FC236}">
                  <a16:creationId xmlns:a16="http://schemas.microsoft.com/office/drawing/2014/main" id="{A4AB11D8-F264-479D-986B-45B785983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928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5" name="Line 14">
              <a:extLst>
                <a:ext uri="{FF2B5EF4-FFF2-40B4-BE49-F238E27FC236}">
                  <a16:creationId xmlns:a16="http://schemas.microsoft.com/office/drawing/2014/main" id="{76BE5E5C-DA97-4606-B7D4-A7BB6A4C3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600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3806" name="Object 15">
              <a:extLst>
                <a:ext uri="{FF2B5EF4-FFF2-40B4-BE49-F238E27FC236}">
                  <a16:creationId xmlns:a16="http://schemas.microsoft.com/office/drawing/2014/main" id="{620411FD-407D-4419-A518-01BAED64CD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0" y="1392"/>
            <a:ext cx="2312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27" name="Equation" r:id="rId5" imgW="1701800" imgH="215900" progId="Equation.3">
                    <p:embed/>
                  </p:oleObj>
                </mc:Choice>
                <mc:Fallback>
                  <p:oleObj name="Equation" r:id="rId5" imgW="1701800" imgH="2159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0" y="1392"/>
                          <a:ext cx="2312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7" name="Text Box 16">
              <a:extLst>
                <a:ext uri="{FF2B5EF4-FFF2-40B4-BE49-F238E27FC236}">
                  <a16:creationId xmlns:a16="http://schemas.microsoft.com/office/drawing/2014/main" id="{49BD655A-B5D7-4D85-A3D6-D7006B4BF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921"/>
              <a:ext cx="2304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0">
                  <a:ea typeface="黑体" panose="02010609060101010101" pitchFamily="49" charset="-122"/>
                </a:rPr>
                <a:t>定义</a:t>
              </a:r>
            </a:p>
          </p:txBody>
        </p:sp>
        <p:graphicFrame>
          <p:nvGraphicFramePr>
            <p:cNvPr id="33808" name="Object 17">
              <a:extLst>
                <a:ext uri="{FF2B5EF4-FFF2-40B4-BE49-F238E27FC236}">
                  <a16:creationId xmlns:a16="http://schemas.microsoft.com/office/drawing/2014/main" id="{6B12B355-6325-450E-B3BE-1467491882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8" y="1867"/>
            <a:ext cx="2122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28" name="Equation" r:id="rId7" imgW="1562100" imgH="215900" progId="Equation.3">
                    <p:embed/>
                  </p:oleObj>
                </mc:Choice>
                <mc:Fallback>
                  <p:oleObj name="Equation" r:id="rId7" imgW="1562100" imgH="2159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867"/>
                          <a:ext cx="2122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9" name="Object 18">
              <a:extLst>
                <a:ext uri="{FF2B5EF4-FFF2-40B4-BE49-F238E27FC236}">
                  <a16:creationId xmlns:a16="http://schemas.microsoft.com/office/drawing/2014/main" id="{F7A36E9B-11F6-40BA-824C-A13C3D6737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15" y="2342"/>
            <a:ext cx="828" cy="5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29" name="Equation" r:id="rId9" imgW="609336" imgH="431613" progId="Equation.3">
                    <p:embed/>
                  </p:oleObj>
                </mc:Choice>
                <mc:Fallback>
                  <p:oleObj name="Equation" r:id="rId9" imgW="609336" imgH="431613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5" y="2342"/>
                          <a:ext cx="828" cy="5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10" name="Object 19">
              <a:extLst>
                <a:ext uri="{FF2B5EF4-FFF2-40B4-BE49-F238E27FC236}">
                  <a16:creationId xmlns:a16="http://schemas.microsoft.com/office/drawing/2014/main" id="{F3A64C15-A0BE-4DFF-9939-0D64EFCF2E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11" y="2918"/>
            <a:ext cx="845" cy="5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30" name="Equation" r:id="rId11" imgW="622030" imgH="431613" progId="Equation.3">
                    <p:embed/>
                  </p:oleObj>
                </mc:Choice>
                <mc:Fallback>
                  <p:oleObj name="Equation" r:id="rId11" imgW="622030" imgH="431613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1" y="2918"/>
                          <a:ext cx="845" cy="5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796" name="Rectangle 20">
            <a:extLst>
              <a:ext uri="{FF2B5EF4-FFF2-40B4-BE49-F238E27FC236}">
                <a16:creationId xmlns:a16="http://schemas.microsoft.com/office/drawing/2014/main" id="{0C068C6C-95F9-4705-8437-B1C19BC38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51054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b="0">
                <a:latin typeface="Tahoma" panose="020B0604030504040204" pitchFamily="34" charset="0"/>
              </a:rPr>
              <a:t>L</a:t>
            </a:r>
            <a:r>
              <a:rPr lang="en-US" altLang="zh-CN" b="0" baseline="30000">
                <a:latin typeface="Tahoma" panose="020B0604030504040204" pitchFamily="34" charset="0"/>
              </a:rPr>
              <a:t>i</a:t>
            </a:r>
            <a:r>
              <a:rPr lang="zh-CN" altLang="en-US" b="0">
                <a:latin typeface="Tahoma" panose="020B0604030504040204" pitchFamily="34" charset="0"/>
              </a:rPr>
              <a:t>表示</a:t>
            </a:r>
            <a:r>
              <a:rPr lang="en-US" altLang="zh-CN" b="0">
                <a:latin typeface="Tahoma" panose="020B0604030504040204" pitchFamily="34" charset="0"/>
              </a:rPr>
              <a:t>L</a:t>
            </a:r>
            <a:r>
              <a:rPr lang="zh-CN" altLang="en-US" b="0">
                <a:latin typeface="Tahoma" panose="020B0604030504040204" pitchFamily="34" charset="0"/>
              </a:rPr>
              <a:t>的</a:t>
            </a:r>
            <a:r>
              <a:rPr lang="en-US" altLang="zh-CN" b="0">
                <a:latin typeface="Tahoma" panose="020B0604030504040204" pitchFamily="34" charset="0"/>
              </a:rPr>
              <a:t>i</a:t>
            </a:r>
            <a:r>
              <a:rPr lang="zh-CN" altLang="en-US" b="0">
                <a:latin typeface="Tahoma" panose="020B0604030504040204" pitchFamily="34" charset="0"/>
              </a:rPr>
              <a:t>次连接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4C9BCC9-4358-4865-8282-95BDBE48DA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33160" y="2192400"/>
              <a:ext cx="5861520" cy="4789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4C9BCC9-4358-4865-8282-95BDBE48DA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23800" y="2183040"/>
                <a:ext cx="5880240" cy="4808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27588F7-7ADB-4428-835B-C94FD67A27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215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9EE9359B-A733-4082-89F6-39AD077D9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语言运算示例</a:t>
            </a:r>
          </a:p>
        </p:txBody>
      </p:sp>
      <p:sp>
        <p:nvSpPr>
          <p:cNvPr id="34819" name="Text Box 4">
            <a:extLst>
              <a:ext uri="{FF2B5EF4-FFF2-40B4-BE49-F238E27FC236}">
                <a16:creationId xmlns:a16="http://schemas.microsoft.com/office/drawing/2014/main" id="{B4A4804F-DE61-4AF4-8B6A-BDE151CC5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5400"/>
            <a:ext cx="723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L = {A, B,…, Z, a, b, …, z}      D = {0, 1, …, 9}</a:t>
            </a:r>
          </a:p>
        </p:txBody>
      </p:sp>
      <p:sp>
        <p:nvSpPr>
          <p:cNvPr id="34820" name="Text Box 5">
            <a:extLst>
              <a:ext uri="{FF2B5EF4-FFF2-40B4-BE49-F238E27FC236}">
                <a16:creationId xmlns:a16="http://schemas.microsoft.com/office/drawing/2014/main" id="{DBFCBB62-E91E-43B3-84F7-70B2A0087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057400"/>
            <a:ext cx="7620000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L </a:t>
            </a:r>
            <a:r>
              <a:rPr kumimoji="0" lang="en-US" altLang="zh-CN" sz="2400">
                <a:sym typeface="Symbol" panose="05050102010706020507" pitchFamily="18" charset="2"/>
              </a:rPr>
              <a:t> D = </a:t>
            </a:r>
            <a:r>
              <a:rPr kumimoji="0" lang="zh-CN" altLang="en-US" sz="2400">
                <a:sym typeface="Symbol" panose="05050102010706020507" pitchFamily="18" charset="2"/>
              </a:rPr>
              <a:t>数字、字母集合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LD = { </a:t>
            </a:r>
            <a:r>
              <a:rPr kumimoji="0" lang="zh-CN" altLang="en-US" sz="2400">
                <a:sym typeface="Symbol" panose="05050102010706020507" pitchFamily="18" charset="2"/>
              </a:rPr>
              <a:t>一个字母后接一个数字的串 </a:t>
            </a: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L</a:t>
            </a:r>
            <a:r>
              <a:rPr kumimoji="0" lang="en-US" altLang="zh-CN" sz="2400" baseline="30000">
                <a:sym typeface="Symbol" panose="05050102010706020507" pitchFamily="18" charset="2"/>
              </a:rPr>
              <a:t>2 </a:t>
            </a:r>
            <a:r>
              <a:rPr kumimoji="0" lang="en-US" altLang="zh-CN" sz="2400">
                <a:sym typeface="Symbol" panose="05050102010706020507" pitchFamily="18" charset="2"/>
              </a:rPr>
              <a:t>= { </a:t>
            </a:r>
            <a:r>
              <a:rPr kumimoji="0" lang="zh-CN" altLang="en-US" sz="2400">
                <a:sym typeface="Symbol" panose="05050102010706020507" pitchFamily="18" charset="2"/>
              </a:rPr>
              <a:t>所有两个字母的串 </a:t>
            </a: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L</a:t>
            </a:r>
            <a:r>
              <a:rPr kumimoji="0" lang="en-US" altLang="zh-CN" sz="2400" baseline="30000">
                <a:sym typeface="Symbol" panose="05050102010706020507" pitchFamily="18" charset="2"/>
              </a:rPr>
              <a:t>4 </a:t>
            </a:r>
            <a:r>
              <a:rPr kumimoji="0" lang="en-US" altLang="zh-CN" sz="2400">
                <a:sym typeface="Symbol" panose="05050102010706020507" pitchFamily="18" charset="2"/>
              </a:rPr>
              <a:t>= L</a:t>
            </a:r>
            <a:r>
              <a:rPr kumimoji="0" lang="en-US" altLang="zh-CN" sz="2400" baseline="30000">
                <a:sym typeface="Symbol" panose="05050102010706020507" pitchFamily="18" charset="2"/>
              </a:rPr>
              <a:t>2 </a:t>
            </a:r>
            <a:r>
              <a:rPr kumimoji="0" lang="en-US" altLang="zh-CN" sz="2400">
                <a:sym typeface="Symbol" panose="05050102010706020507" pitchFamily="18" charset="2"/>
              </a:rPr>
              <a:t> L</a:t>
            </a:r>
            <a:r>
              <a:rPr kumimoji="0" lang="en-US" altLang="zh-CN" sz="2400" baseline="30000">
                <a:sym typeface="Symbol" panose="05050102010706020507" pitchFamily="18" charset="2"/>
              </a:rPr>
              <a:t>2 </a:t>
            </a:r>
            <a:r>
              <a:rPr kumimoji="0" lang="en-US" altLang="zh-CN" sz="2400">
                <a:sym typeface="Symbol" panose="05050102010706020507" pitchFamily="18" charset="2"/>
              </a:rPr>
              <a:t> = { </a:t>
            </a:r>
            <a:r>
              <a:rPr kumimoji="0" lang="zh-CN" altLang="en-US" sz="2400">
                <a:sym typeface="Symbol" panose="05050102010706020507" pitchFamily="18" charset="2"/>
              </a:rPr>
              <a:t>所有四个字母的串 </a:t>
            </a: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A79D714-473D-497F-83E2-D0F42900580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782360"/>
              <a:ext cx="7009920" cy="2471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A79D714-473D-497F-83E2-D0F4290058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773000"/>
                <a:ext cx="7028640" cy="2490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BB83704-A787-4BAC-91B7-6E1472A296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89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FDDE977A-9A76-4B8F-87E6-6483C7357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语言运算示例（续）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F422E6E1-F759-41E4-9020-7C9B62248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5400"/>
            <a:ext cx="723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L = {A, B,…, Z, a, b, …, z}      D = {0, 1, …, 9}</a:t>
            </a: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9E719691-F4CF-4357-8D72-8AEAA2E49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057400"/>
            <a:ext cx="762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sym typeface="Symbol" panose="05050102010706020507" pitchFamily="18" charset="2"/>
              </a:rPr>
              <a:t>L* = { </a:t>
            </a:r>
            <a:r>
              <a:rPr kumimoji="0" lang="zh-CN" altLang="en-US" sz="2400" dirty="0">
                <a:sym typeface="Symbol" panose="05050102010706020507" pitchFamily="18" charset="2"/>
              </a:rPr>
              <a:t>所有字母串，包括 </a:t>
            </a:r>
            <a:r>
              <a:rPr kumimoji="0" lang="en-US" altLang="zh-CN" sz="2400" b="0" dirty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dirty="0">
                <a:sym typeface="Symbol" panose="05050102010706020507" pitchFamily="18" charset="2"/>
              </a:rPr>
              <a:t> 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sym typeface="Symbol" panose="05050102010706020507" pitchFamily="18" charset="2"/>
              </a:rPr>
              <a:t>L</a:t>
            </a:r>
            <a:r>
              <a:rPr kumimoji="0" lang="en-US" altLang="zh-CN" sz="2400" baseline="30000" dirty="0">
                <a:sym typeface="Symbol" panose="05050102010706020507" pitchFamily="18" charset="2"/>
              </a:rPr>
              <a:t>+ </a:t>
            </a:r>
            <a:r>
              <a:rPr kumimoji="0" lang="en-US" altLang="zh-CN" sz="2400" dirty="0">
                <a:sym typeface="Symbol" panose="05050102010706020507" pitchFamily="18" charset="2"/>
              </a:rPr>
              <a:t>= L* </a:t>
            </a:r>
            <a:r>
              <a:rPr kumimoji="0" lang="en-US" altLang="zh-CN" sz="2400">
                <a:sym typeface="Symbol" panose="05050102010706020507" pitchFamily="18" charset="2"/>
              </a:rPr>
              <a:t>- </a:t>
            </a: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kumimoji="0" lang="en-US" altLang="zh-CN" sz="2400" b="0" dirty="0">
              <a:latin typeface="Symbol" panose="05050102010706020507" pitchFamily="18" charset="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E2C049A-9184-410A-AF8C-69E77F9F4D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755720"/>
              <a:ext cx="6755040" cy="854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E2C049A-9184-410A-AF8C-69E77F9F4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746360"/>
                <a:ext cx="6773760" cy="87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C977E88-EC35-4A84-8436-39D4B6E02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681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17A56-F0C0-4E98-9A66-2F3F2542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语言运算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953A2-B478-4F7F-8840-D5190A67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描述下面语言（符号串集合）运算描述了什么符号串集合，对应</a:t>
            </a:r>
            <a:r>
              <a:rPr lang="en-US" altLang="zh-CN" dirty="0"/>
              <a:t>C</a:t>
            </a:r>
            <a:r>
              <a:rPr lang="zh-CN" altLang="en-US" dirty="0"/>
              <a:t>语言中的什么单词</a:t>
            </a:r>
            <a:endParaRPr lang="en-US" altLang="zh-CN" dirty="0"/>
          </a:p>
          <a:p>
            <a:pPr marL="0" lvl="0" indent="0">
              <a:spcBef>
                <a:spcPct val="50000"/>
              </a:spcBef>
              <a:buClrTx/>
              <a:buSzTx/>
              <a:buNone/>
            </a:pPr>
            <a:r>
              <a:rPr kumimoji="0" lang="en-US" altLang="zh-CN" sz="2400" b="1" kern="1200" dirty="0">
                <a:solidFill>
                  <a:srgbClr val="FF3300"/>
                </a:solidFill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baseline="30000" dirty="0">
                <a:solidFill>
                  <a:srgbClr val="FF3300"/>
                </a:solidFill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kumimoji="0" lang="en-US" altLang="zh-CN" sz="2400" b="1" kern="1200" dirty="0">
                <a:solidFill>
                  <a:srgbClr val="FF3300"/>
                </a:solidFill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=</a:t>
            </a:r>
            <a:r>
              <a:rPr kumimoji="0" lang="en-US" altLang="zh-CN" sz="2400" b="1" kern="12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</a:p>
          <a:p>
            <a:pPr marL="0" lvl="0" indent="0">
              <a:spcBef>
                <a:spcPct val="50000"/>
              </a:spcBef>
              <a:buClrTx/>
              <a:buSzTx/>
              <a:buNone/>
            </a:pPr>
            <a:r>
              <a:rPr kumimoji="0" lang="en-US" altLang="zh-CN" sz="2400" b="1" kern="1200" dirty="0">
                <a:solidFill>
                  <a:srgbClr val="FF3300"/>
                </a:solidFill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L (L  D )* =</a:t>
            </a:r>
            <a:r>
              <a:rPr kumimoji="0" lang="en-US" altLang="zh-CN" sz="2400" b="1" kern="12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F1F8910-5DF5-4CF2-8D78-B40EA0C0FE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043360"/>
              <a:ext cx="6244200" cy="21855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F1F8910-5DF5-4CF2-8D78-B40EA0C0FE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2034000"/>
                <a:ext cx="6262920" cy="2204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F0D994B-A670-4C2B-9E24-2AAB9B848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5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30"/>
    </mc:Choice>
    <mc:Fallback xmlns="">
      <p:transition spd="slow" advTm="231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172001C-7C11-4C49-8DF6-C30FFB7AC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295400"/>
            <a:ext cx="746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defRPr/>
            </a:pPr>
            <a:r>
              <a:rPr lang="zh-CN" altLang="en-US" sz="3600" b="0" dirty="0">
                <a:solidFill>
                  <a:srgbClr val="FF3300"/>
                </a:solidFill>
              </a:rPr>
              <a:t>语言</a:t>
            </a:r>
            <a:r>
              <a:rPr lang="zh-CN" altLang="en-US" sz="3600" b="0" dirty="0">
                <a:solidFill>
                  <a:srgbClr val="FF3300"/>
                </a:solidFill>
                <a:sym typeface="Wingdings" panose="05000000000000000000" pitchFamily="2" charset="2"/>
              </a:rPr>
              <a:t>符号串集合单词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zh-CN" altLang="en-US" sz="3600" b="0" dirty="0">
                <a:solidFill>
                  <a:srgbClr val="3333CC"/>
                </a:solidFill>
                <a:sym typeface="Wingdings" panose="05000000000000000000" pitchFamily="2" charset="2"/>
              </a:rPr>
              <a:t>很多单词是复杂语言（复杂符号串集合），怎么办？</a:t>
            </a:r>
            <a:endParaRPr lang="en-US" altLang="zh-CN" sz="3600" b="0" dirty="0">
              <a:solidFill>
                <a:srgbClr val="3333CC"/>
              </a:solidFill>
              <a:sym typeface="Wingdings" panose="05000000000000000000" pitchFamily="2" charset="2"/>
            </a:endParaRPr>
          </a:p>
          <a:p>
            <a:pPr marL="0" indent="0" eaLnBrk="1" hangingPunct="1">
              <a:spcAft>
                <a:spcPct val="200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600" b="0" dirty="0">
                <a:solidFill>
                  <a:srgbClr val="3333CC"/>
                </a:solidFill>
                <a:sym typeface="Wingdings" panose="05000000000000000000" pitchFamily="2" charset="2"/>
              </a:rPr>
              <a:t>   </a:t>
            </a:r>
            <a:r>
              <a:rPr lang="zh-CN" altLang="en-US" sz="3600" b="0" dirty="0">
                <a:solidFill>
                  <a:srgbClr val="3333CC"/>
                </a:solidFill>
                <a:sym typeface="Wingdings" panose="05000000000000000000" pitchFamily="2" charset="2"/>
              </a:rPr>
              <a:t>简单语言的运算来表示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B7A3B2C-A939-4EA7-A706-E645DD8F7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0">
                <a:solidFill>
                  <a:schemeClr val="tx2"/>
                </a:solidFill>
              </a:rPr>
              <a:t>语言和单词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1454626-3515-4F72-B7E3-332288490F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8800" y="1251720"/>
              <a:ext cx="4416480" cy="930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1454626-3515-4F72-B7E3-332288490F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9440" y="1242360"/>
                <a:ext cx="4435200" cy="949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39D367E-ADA7-4EF4-A7CC-290DAD1F34F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60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3669E95-518C-4623-A011-52B4A0712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95400"/>
            <a:ext cx="7848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</a:pPr>
            <a:r>
              <a:rPr lang="zh-CN" altLang="en-US" sz="3600" b="0">
                <a:solidFill>
                  <a:srgbClr val="3333CC"/>
                </a:solidFill>
                <a:sym typeface="Wingdings" panose="05000000000000000000" pitchFamily="2" charset="2"/>
              </a:rPr>
              <a:t>正则表达式语言（符号串集合）运算的简洁描述</a:t>
            </a:r>
          </a:p>
          <a:p>
            <a:pPr lvl="1" eaLnBrk="1" hangingPunct="1">
              <a:spcAft>
                <a:spcPct val="2000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§"/>
            </a:pPr>
            <a:r>
              <a:rPr lang="zh-CN" altLang="en-US" sz="3200" b="0">
                <a:solidFill>
                  <a:srgbClr val="FF3300"/>
                </a:solidFill>
                <a:sym typeface="Wingdings" panose="05000000000000000000" pitchFamily="2" charset="2"/>
              </a:rPr>
              <a:t>简单语言基本正则表达式</a:t>
            </a:r>
          </a:p>
          <a:p>
            <a:pPr lvl="1" eaLnBrk="1" hangingPunct="1">
              <a:spcAft>
                <a:spcPct val="2000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§"/>
            </a:pPr>
            <a:r>
              <a:rPr lang="zh-CN" altLang="en-US" sz="3200" b="0">
                <a:solidFill>
                  <a:srgbClr val="FF3300"/>
                </a:solidFill>
                <a:sym typeface="Wingdings" panose="05000000000000000000" pitchFamily="2" charset="2"/>
              </a:rPr>
              <a:t>语言运算正则表达式运算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AF9B06D-0CDE-461B-A88D-2345B2F86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0">
                <a:solidFill>
                  <a:schemeClr val="tx2"/>
                </a:solidFill>
              </a:rPr>
              <a:t>语言和单词（续）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7EBA27F-3F16-474B-A095-D8367FA50E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2640" y="1693080"/>
              <a:ext cx="7651800" cy="4711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7EBA27F-3F16-474B-A095-D8367FA50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3280" y="1683720"/>
                <a:ext cx="7670520" cy="4730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30D5E10-B708-45F4-8A51-839803EB9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196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32D9ADC-E166-4737-923D-D0FB1EA991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3.3  </a:t>
            </a:r>
            <a:r>
              <a:rPr lang="zh-CN" altLang="en-US"/>
              <a:t>单词的描述：正则表达式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755BC88-956C-4173-9B98-933C6B20A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4000">
                <a:solidFill>
                  <a:srgbClr val="3333CC"/>
                </a:solidFill>
                <a:ea typeface="黑体" panose="02010609060101010101" pitchFamily="49" charset="-122"/>
              </a:rPr>
              <a:t>3.3.1 </a:t>
            </a:r>
            <a:r>
              <a:rPr lang="zh-CN" altLang="en-US" sz="4000">
                <a:solidFill>
                  <a:srgbClr val="3333CC"/>
                </a:solidFill>
              </a:rPr>
              <a:t>串和语言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3333CC"/>
                </a:solidFill>
                <a:ea typeface="黑体" panose="02010609060101010101" pitchFamily="49" charset="-122"/>
              </a:rPr>
              <a:t>字母表</a:t>
            </a:r>
            <a:r>
              <a:rPr lang="zh-CN" altLang="en-US"/>
              <a:t>（</a:t>
            </a:r>
            <a:r>
              <a:rPr lang="en-US" altLang="zh-CN">
                <a:solidFill>
                  <a:srgbClr val="FF3300"/>
                </a:solidFill>
              </a:rPr>
              <a:t>alphabet</a:t>
            </a:r>
            <a:r>
              <a:rPr lang="zh-CN" altLang="en-US"/>
              <a:t>）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/>
              <a:t>符号的有穷集合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/>
              <a:t>如</a:t>
            </a:r>
            <a:r>
              <a:rPr lang="en-US" altLang="zh-CN"/>
              <a:t>{0, 1}, {a, b, c}, {n, m, …, z}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609CD21-2907-47B1-8697-8D9ECE8570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9080" y="2086560"/>
              <a:ext cx="4352400" cy="1793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609CD21-2907-47B1-8697-8D9ECE8570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9720" y="2077200"/>
                <a:ext cx="4371120" cy="1812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3A1E3EF-525A-42B7-B946-A308F365C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62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61C4E3E-BE89-4575-BA46-6FBB95F242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串和语言（续）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B0DECFB-7003-4F98-A5EE-D584E0963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3333CC"/>
                </a:solidFill>
                <a:ea typeface="黑体" panose="02010609060101010101" pitchFamily="49" charset="-122"/>
              </a:rPr>
              <a:t>符号串</a:t>
            </a:r>
            <a:r>
              <a:rPr lang="zh-CN" altLang="en-US"/>
              <a:t>（</a:t>
            </a:r>
            <a:r>
              <a:rPr lang="en-US" altLang="zh-CN">
                <a:solidFill>
                  <a:srgbClr val="FF3300"/>
                </a:solidFill>
              </a:rPr>
              <a:t>string</a:t>
            </a:r>
            <a:r>
              <a:rPr lang="zh-CN" altLang="en-US"/>
              <a:t>）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/>
              <a:t>字母表中符号组成的有穷序列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/>
              <a:t>如</a:t>
            </a:r>
            <a:r>
              <a:rPr lang="en-US" altLang="zh-CN"/>
              <a:t>0011</a:t>
            </a:r>
            <a:r>
              <a:rPr lang="zh-CN" altLang="en-US"/>
              <a:t>，</a:t>
            </a:r>
            <a:r>
              <a:rPr lang="en-US" altLang="zh-CN"/>
              <a:t>abbca</a:t>
            </a:r>
            <a:r>
              <a:rPr lang="zh-CN" altLang="en-US"/>
              <a:t>，</a:t>
            </a:r>
            <a:r>
              <a:rPr lang="en-US" altLang="zh-CN"/>
              <a:t>AABBC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/>
              <a:t>也称作句子（</a:t>
            </a:r>
            <a:r>
              <a:rPr lang="en-US" altLang="zh-CN">
                <a:solidFill>
                  <a:srgbClr val="FF3300"/>
                </a:solidFill>
              </a:rPr>
              <a:t>sentence</a:t>
            </a:r>
            <a:r>
              <a:rPr lang="zh-CN" altLang="en-US"/>
              <a:t>），字（</a:t>
            </a:r>
            <a:r>
              <a:rPr lang="en-US" altLang="zh-CN">
                <a:solidFill>
                  <a:srgbClr val="FF3300"/>
                </a:solidFill>
              </a:rPr>
              <a:t>word</a:t>
            </a:r>
            <a:r>
              <a:rPr lang="zh-CN" altLang="en-US"/>
              <a:t>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s</a:t>
            </a:r>
            <a:r>
              <a:rPr lang="zh-CN" altLang="en-US"/>
              <a:t>为符号串，</a:t>
            </a:r>
            <a:r>
              <a:rPr lang="en-US" altLang="zh-CN"/>
              <a:t>|s|</a:t>
            </a:r>
            <a:r>
              <a:rPr lang="zh-CN" altLang="en-US"/>
              <a:t>表示</a:t>
            </a:r>
            <a:r>
              <a:rPr lang="en-US" altLang="zh-CN"/>
              <a:t>s</a:t>
            </a:r>
            <a:r>
              <a:rPr lang="zh-CN" altLang="en-US"/>
              <a:t>的</a:t>
            </a:r>
            <a:r>
              <a:rPr lang="zh-CN" altLang="en-US">
                <a:solidFill>
                  <a:srgbClr val="3333CC"/>
                </a:solidFill>
                <a:ea typeface="黑体" panose="02010609060101010101" pitchFamily="49" charset="-122"/>
              </a:rPr>
              <a:t>长度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3333CC"/>
                </a:solidFill>
                <a:ea typeface="黑体" panose="02010609060101010101" pitchFamily="49" charset="-122"/>
              </a:rPr>
              <a:t>符号数目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Symbol" panose="05050102010706020507" pitchFamily="18" charset="2"/>
              </a:rPr>
              <a:t> </a:t>
            </a:r>
            <a:r>
              <a:rPr kumimoji="0" lang="zh-CN" altLang="en-US">
                <a:sym typeface="Symbol" panose="05050102010706020507" pitchFamily="18" charset="2"/>
              </a:rPr>
              <a:t>：</a:t>
            </a:r>
            <a:r>
              <a:rPr kumimoji="0" lang="zh-CN" altLang="en-US">
                <a:solidFill>
                  <a:srgbClr val="3333CC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空符号串</a:t>
            </a:r>
            <a:r>
              <a:rPr kumimoji="0" lang="zh-CN" altLang="en-US">
                <a:sym typeface="Symbol" panose="05050102010706020507" pitchFamily="18" charset="2"/>
              </a:rPr>
              <a:t>， </a:t>
            </a:r>
            <a:r>
              <a:rPr lang="en-US" altLang="zh-CN"/>
              <a:t>|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lang="en-US" altLang="zh-CN"/>
              <a:t>|=0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B2841BA-BAF4-4B34-9FFA-F196F2510A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499480"/>
              <a:ext cx="4444920" cy="2261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B2841BA-BAF4-4B34-9FFA-F196F2510A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2490120"/>
                <a:ext cx="4463640" cy="2280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2075825-7B9B-4996-8392-BBA43FAEF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57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1CD4B42-465F-4BD1-9F44-412185A785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相关术语</a:t>
            </a:r>
            <a:r>
              <a:rPr lang="en-US" altLang="zh-CN"/>
              <a:t>——</a:t>
            </a:r>
            <a:r>
              <a:rPr lang="zh-CN" altLang="en-US"/>
              <a:t>符号串</a:t>
            </a:r>
            <a:r>
              <a:rPr lang="en-US" altLang="zh-CN"/>
              <a:t>s</a:t>
            </a:r>
            <a:r>
              <a:rPr lang="zh-CN" altLang="en-US"/>
              <a:t>为</a:t>
            </a:r>
            <a:r>
              <a:rPr lang="en-US" altLang="zh-CN"/>
              <a:t>banana</a:t>
            </a:r>
          </a:p>
        </p:txBody>
      </p:sp>
      <p:sp>
        <p:nvSpPr>
          <p:cNvPr id="27651" name="Text Box 5">
            <a:extLst>
              <a:ext uri="{FF2B5EF4-FFF2-40B4-BE49-F238E27FC236}">
                <a16:creationId xmlns:a16="http://schemas.microsoft.com/office/drawing/2014/main" id="{81773C86-4917-4A5F-A3DE-037C3FCC7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52550"/>
            <a:ext cx="25908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0">
                <a:ea typeface="黑体" panose="02010609060101010101" pitchFamily="49" charset="-122"/>
              </a:rPr>
              <a:t>术语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ea typeface="黑体" panose="02010609060101010101" pitchFamily="49" charset="-122"/>
              </a:rPr>
              <a:t>s</a:t>
            </a:r>
            <a:r>
              <a:rPr kumimoji="0" lang="zh-CN" altLang="en-US" sz="2000" b="0">
                <a:ea typeface="黑体" panose="02010609060101010101" pitchFamily="49" charset="-122"/>
              </a:rPr>
              <a:t>的</a:t>
            </a:r>
            <a:r>
              <a:rPr kumimoji="0" lang="zh-CN" altLang="en-US" sz="2000" b="0">
                <a:solidFill>
                  <a:srgbClr val="3333CC"/>
                </a:solidFill>
                <a:ea typeface="黑体" panose="02010609060101010101" pitchFamily="49" charset="-122"/>
              </a:rPr>
              <a:t>前缀</a:t>
            </a:r>
            <a:r>
              <a:rPr kumimoji="0" lang="zh-CN" altLang="en-US" sz="2000" b="0">
                <a:ea typeface="黑体" panose="02010609060101010101" pitchFamily="49" charset="-122"/>
              </a:rPr>
              <a:t>（</a:t>
            </a:r>
            <a:r>
              <a:rPr kumimoji="0" lang="en-US" altLang="zh-CN" sz="2000" b="0">
                <a:solidFill>
                  <a:srgbClr val="FF3300"/>
                </a:solidFill>
                <a:ea typeface="黑体" panose="02010609060101010101" pitchFamily="49" charset="-122"/>
              </a:rPr>
              <a:t>prefix</a:t>
            </a:r>
            <a:r>
              <a:rPr kumimoji="0" lang="zh-CN" altLang="en-US" sz="2000" b="0">
                <a:ea typeface="黑体" panose="02010609060101010101" pitchFamily="49" charset="-122"/>
              </a:rPr>
              <a:t>）</a:t>
            </a:r>
            <a:br>
              <a:rPr kumimoji="0" lang="zh-CN" altLang="en-US" sz="2000" b="0">
                <a:ea typeface="黑体" panose="02010609060101010101" pitchFamily="49" charset="-122"/>
              </a:rPr>
            </a:br>
            <a:endParaRPr kumimoji="0" lang="zh-CN" altLang="en-US" sz="2000" b="0">
              <a:ea typeface="黑体" panose="02010609060101010101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ea typeface="黑体" panose="02010609060101010101" pitchFamily="49" charset="-122"/>
              </a:rPr>
              <a:t>s</a:t>
            </a:r>
            <a:r>
              <a:rPr kumimoji="0" lang="zh-CN" altLang="en-US" sz="2000" b="0">
                <a:ea typeface="黑体" panose="02010609060101010101" pitchFamily="49" charset="-122"/>
              </a:rPr>
              <a:t>的</a:t>
            </a:r>
            <a:r>
              <a:rPr kumimoji="0" lang="zh-CN" altLang="en-US" sz="2000" b="0">
                <a:solidFill>
                  <a:srgbClr val="3333CC"/>
                </a:solidFill>
                <a:ea typeface="黑体" panose="02010609060101010101" pitchFamily="49" charset="-122"/>
              </a:rPr>
              <a:t>后缀</a:t>
            </a:r>
            <a:r>
              <a:rPr kumimoji="0" lang="zh-CN" altLang="en-US" sz="2000" b="0">
                <a:ea typeface="黑体" panose="02010609060101010101" pitchFamily="49" charset="-122"/>
              </a:rPr>
              <a:t>（</a:t>
            </a:r>
            <a:r>
              <a:rPr kumimoji="0" lang="en-US" altLang="zh-CN" sz="2000" b="0">
                <a:solidFill>
                  <a:srgbClr val="FF3300"/>
                </a:solidFill>
                <a:ea typeface="黑体" panose="02010609060101010101" pitchFamily="49" charset="-122"/>
              </a:rPr>
              <a:t>suffix</a:t>
            </a:r>
            <a:r>
              <a:rPr kumimoji="0" lang="zh-CN" altLang="en-US" sz="2000" b="0">
                <a:ea typeface="黑体" panose="02010609060101010101" pitchFamily="49" charset="-122"/>
              </a:rPr>
              <a:t>）</a:t>
            </a:r>
            <a:br>
              <a:rPr kumimoji="0" lang="zh-CN" altLang="en-US" sz="2000" b="0">
                <a:ea typeface="黑体" panose="02010609060101010101" pitchFamily="49" charset="-122"/>
              </a:rPr>
            </a:br>
            <a:endParaRPr kumimoji="0" lang="zh-CN" altLang="en-US" sz="2000" b="0">
              <a:ea typeface="黑体" panose="02010609060101010101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ea typeface="黑体" panose="02010609060101010101" pitchFamily="49" charset="-122"/>
              </a:rPr>
              <a:t>s</a:t>
            </a:r>
            <a:r>
              <a:rPr kumimoji="0" lang="zh-CN" altLang="en-US" sz="2000" b="0">
                <a:ea typeface="黑体" panose="02010609060101010101" pitchFamily="49" charset="-122"/>
              </a:rPr>
              <a:t>的</a:t>
            </a:r>
            <a:r>
              <a:rPr kumimoji="0" lang="zh-CN" altLang="en-US" sz="2000" b="0">
                <a:solidFill>
                  <a:srgbClr val="3333CC"/>
                </a:solidFill>
                <a:ea typeface="黑体" panose="02010609060101010101" pitchFamily="49" charset="-122"/>
              </a:rPr>
              <a:t>子串</a:t>
            </a:r>
            <a:r>
              <a:rPr kumimoji="0" lang="zh-CN" altLang="en-US" sz="2000" b="0">
                <a:ea typeface="黑体" panose="02010609060101010101" pitchFamily="49" charset="-122"/>
              </a:rPr>
              <a:t>（</a:t>
            </a:r>
            <a:r>
              <a:rPr kumimoji="0" lang="en-US" altLang="zh-CN" sz="2000" b="0">
                <a:solidFill>
                  <a:srgbClr val="FF3300"/>
                </a:solidFill>
                <a:ea typeface="黑体" panose="02010609060101010101" pitchFamily="49" charset="-122"/>
              </a:rPr>
              <a:t>substring</a:t>
            </a:r>
            <a:r>
              <a:rPr kumimoji="0" lang="zh-CN" altLang="en-US" sz="2000" b="0">
                <a:ea typeface="黑体" panose="02010609060101010101" pitchFamily="49" charset="-122"/>
              </a:rPr>
              <a:t>）</a:t>
            </a:r>
            <a:br>
              <a:rPr kumimoji="0" lang="zh-CN" altLang="en-US" sz="2000" b="0">
                <a:ea typeface="黑体" panose="02010609060101010101" pitchFamily="49" charset="-122"/>
              </a:rPr>
            </a:br>
            <a:endParaRPr kumimoji="0" lang="zh-CN" altLang="en-US" sz="2000" b="0">
              <a:ea typeface="黑体" panose="02010609060101010101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ea typeface="黑体" panose="02010609060101010101" pitchFamily="49" charset="-122"/>
              </a:rPr>
              <a:t>s</a:t>
            </a:r>
            <a:r>
              <a:rPr kumimoji="0" lang="zh-CN" altLang="en-US" sz="2000" b="0">
                <a:ea typeface="黑体" panose="02010609060101010101" pitchFamily="49" charset="-122"/>
              </a:rPr>
              <a:t>的</a:t>
            </a:r>
            <a:r>
              <a:rPr kumimoji="0" lang="zh-CN" altLang="en-US" sz="2000" b="0">
                <a:solidFill>
                  <a:srgbClr val="3333CC"/>
                </a:solidFill>
                <a:ea typeface="黑体" panose="02010609060101010101" pitchFamily="49" charset="-122"/>
              </a:rPr>
              <a:t>真</a:t>
            </a:r>
            <a:r>
              <a:rPr kumimoji="0" lang="zh-CN" altLang="en-US" sz="2000" b="0">
                <a:ea typeface="黑体" panose="02010609060101010101" pitchFamily="49" charset="-122"/>
              </a:rPr>
              <a:t>（</a:t>
            </a:r>
            <a:r>
              <a:rPr kumimoji="0" lang="en-US" altLang="zh-CN" sz="2000" b="0">
                <a:solidFill>
                  <a:srgbClr val="FF3300"/>
                </a:solidFill>
                <a:ea typeface="黑体" panose="02010609060101010101" pitchFamily="49" charset="-122"/>
              </a:rPr>
              <a:t>proper</a:t>
            </a:r>
            <a:r>
              <a:rPr kumimoji="0" lang="zh-CN" altLang="en-US" sz="2000" b="0">
                <a:ea typeface="黑体" panose="02010609060101010101" pitchFamily="49" charset="-122"/>
              </a:rPr>
              <a:t>）</a:t>
            </a:r>
            <a:r>
              <a:rPr kumimoji="0" lang="zh-CN" altLang="en-US" sz="2000" b="0">
                <a:solidFill>
                  <a:srgbClr val="3333CC"/>
                </a:solidFill>
                <a:ea typeface="黑体" panose="02010609060101010101" pitchFamily="49" charset="-122"/>
              </a:rPr>
              <a:t>前缀</a:t>
            </a:r>
            <a:r>
              <a:rPr kumimoji="0" lang="zh-CN" altLang="en-US" sz="2000" b="0">
                <a:ea typeface="黑体" panose="02010609060101010101" pitchFamily="49" charset="-122"/>
              </a:rPr>
              <a:t>、</a:t>
            </a:r>
            <a:r>
              <a:rPr kumimoji="0" lang="zh-CN" altLang="en-US" sz="2000" b="0">
                <a:solidFill>
                  <a:srgbClr val="3333CC"/>
                </a:solidFill>
                <a:ea typeface="黑体" panose="02010609060101010101" pitchFamily="49" charset="-122"/>
              </a:rPr>
              <a:t>后缀</a:t>
            </a:r>
            <a:r>
              <a:rPr kumimoji="0" lang="zh-CN" altLang="en-US" sz="2000" b="0">
                <a:ea typeface="黑体" panose="02010609060101010101" pitchFamily="49" charset="-122"/>
              </a:rPr>
              <a:t>、</a:t>
            </a:r>
            <a:r>
              <a:rPr kumimoji="0" lang="zh-CN" altLang="en-US" sz="2000" b="0">
                <a:solidFill>
                  <a:srgbClr val="3333CC"/>
                </a:solidFill>
                <a:ea typeface="黑体" panose="02010609060101010101" pitchFamily="49" charset="-122"/>
              </a:rPr>
              <a:t>子串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ea typeface="黑体" panose="02010609060101010101" pitchFamily="49" charset="-122"/>
              </a:rPr>
              <a:t>s</a:t>
            </a:r>
            <a:r>
              <a:rPr kumimoji="0" lang="zh-CN" altLang="en-US" sz="2000" b="0">
                <a:ea typeface="黑体" panose="02010609060101010101" pitchFamily="49" charset="-122"/>
              </a:rPr>
              <a:t>的</a:t>
            </a:r>
            <a:r>
              <a:rPr kumimoji="0" lang="zh-CN" altLang="en-US" sz="2000" b="0">
                <a:solidFill>
                  <a:srgbClr val="3333CC"/>
                </a:solidFill>
                <a:ea typeface="黑体" panose="02010609060101010101" pitchFamily="49" charset="-122"/>
              </a:rPr>
              <a:t>子序列</a:t>
            </a:r>
            <a:br>
              <a:rPr kumimoji="0" lang="zh-CN" altLang="en-US" sz="2000" b="0">
                <a:ea typeface="黑体" panose="02010609060101010101" pitchFamily="49" charset="-122"/>
              </a:rPr>
            </a:br>
            <a:r>
              <a:rPr kumimoji="0" lang="zh-CN" altLang="en-US" sz="2000" b="0">
                <a:ea typeface="黑体" panose="02010609060101010101" pitchFamily="49" charset="-122"/>
              </a:rPr>
              <a:t>（</a:t>
            </a:r>
            <a:r>
              <a:rPr kumimoji="0" lang="en-US" altLang="zh-CN" sz="2000" b="0">
                <a:solidFill>
                  <a:srgbClr val="FF3300"/>
                </a:solidFill>
                <a:ea typeface="黑体" panose="02010609060101010101" pitchFamily="49" charset="-122"/>
              </a:rPr>
              <a:t>subsequence</a:t>
            </a:r>
            <a:r>
              <a:rPr kumimoji="0" lang="zh-CN" altLang="en-US" sz="2000" b="0"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27652" name="Line 6">
            <a:extLst>
              <a:ext uri="{FF2B5EF4-FFF2-40B4-BE49-F238E27FC236}">
                <a16:creationId xmlns:a16="http://schemas.microsoft.com/office/drawing/2014/main" id="{44F57F97-7D49-447D-8DAF-ED788416E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1323975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3" name="Line 7">
            <a:extLst>
              <a:ext uri="{FF2B5EF4-FFF2-40B4-BE49-F238E27FC236}">
                <a16:creationId xmlns:a16="http://schemas.microsoft.com/office/drawing/2014/main" id="{C2422460-E2C0-4FA8-8C5F-98D866100CE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1203325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4" name="Line 8">
            <a:extLst>
              <a:ext uri="{FF2B5EF4-FFF2-40B4-BE49-F238E27FC236}">
                <a16:creationId xmlns:a16="http://schemas.microsoft.com/office/drawing/2014/main" id="{232A4752-7E24-475C-AD33-D94865EDF2B5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5546725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5" name="Line 9">
            <a:extLst>
              <a:ext uri="{FF2B5EF4-FFF2-40B4-BE49-F238E27FC236}">
                <a16:creationId xmlns:a16="http://schemas.microsoft.com/office/drawing/2014/main" id="{902E4B3E-628D-48B2-AC80-67808A156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1812925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6" name="Line 10">
            <a:extLst>
              <a:ext uri="{FF2B5EF4-FFF2-40B4-BE49-F238E27FC236}">
                <a16:creationId xmlns:a16="http://schemas.microsoft.com/office/drawing/2014/main" id="{563D9ADE-C95D-45FA-BB15-1716E973E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323975"/>
            <a:ext cx="0" cy="422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7" name="Text Box 11">
            <a:extLst>
              <a:ext uri="{FF2B5EF4-FFF2-40B4-BE49-F238E27FC236}">
                <a16:creationId xmlns:a16="http://schemas.microsoft.com/office/drawing/2014/main" id="{E96447D5-E02A-4111-B54E-2033CAF3E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355725"/>
            <a:ext cx="50292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0">
                <a:ea typeface="黑体" panose="02010609060101010101" pitchFamily="49" charset="-122"/>
              </a:rPr>
              <a:t>定义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0">
                <a:latin typeface="宋体" panose="02010600030101010101" pitchFamily="2" charset="-122"/>
              </a:rPr>
              <a:t>将</a:t>
            </a:r>
            <a:r>
              <a:rPr kumimoji="0" lang="en-US" altLang="zh-CN" sz="2000" b="0">
                <a:latin typeface="宋体" panose="02010600030101010101" pitchFamily="2" charset="-122"/>
              </a:rPr>
              <a:t>s</a:t>
            </a:r>
            <a:r>
              <a:rPr kumimoji="0" lang="zh-CN" altLang="en-US" sz="2000" b="0">
                <a:latin typeface="宋体" panose="02010600030101010101" pitchFamily="2" charset="-122"/>
              </a:rPr>
              <a:t>尾部</a:t>
            </a:r>
            <a:r>
              <a:rPr kumimoji="0" lang="en-US" altLang="zh-CN" sz="2000" b="0">
                <a:latin typeface="宋体" panose="02010600030101010101" pitchFamily="2" charset="-122"/>
              </a:rPr>
              <a:t>0</a:t>
            </a:r>
            <a:r>
              <a:rPr kumimoji="0" lang="zh-CN" altLang="en-US" sz="2000" b="0">
                <a:latin typeface="宋体" panose="02010600030101010101" pitchFamily="2" charset="-122"/>
              </a:rPr>
              <a:t>个或多个符号删除得到的符号串，如</a:t>
            </a:r>
            <a:r>
              <a:rPr kumimoji="0" lang="en-US" altLang="zh-CN" sz="2000" b="0">
                <a:solidFill>
                  <a:srgbClr val="3333CC"/>
                </a:solidFill>
                <a:latin typeface="宋体" panose="02010600030101010101" pitchFamily="2" charset="-122"/>
              </a:rPr>
              <a:t>ban</a:t>
            </a:r>
            <a:r>
              <a:rPr kumimoji="0" lang="zh-CN" altLang="en-US" sz="2000" b="0">
                <a:latin typeface="宋体" panose="02010600030101010101" pitchFamily="2" charset="-122"/>
              </a:rPr>
              <a:t>，</a:t>
            </a:r>
            <a:r>
              <a:rPr kumimoji="0" lang="en-US" altLang="zh-CN" sz="2000" b="0">
                <a:solidFill>
                  <a:srgbClr val="3333CC"/>
                </a:solidFill>
                <a:latin typeface="宋体" panose="02010600030101010101" pitchFamily="2" charset="-122"/>
              </a:rPr>
              <a:t>banana</a:t>
            </a:r>
            <a:r>
              <a:rPr kumimoji="0" lang="zh-CN" altLang="en-US" sz="2000" b="0">
                <a:latin typeface="宋体" panose="02010600030101010101" pitchFamily="2" charset="-122"/>
              </a:rPr>
              <a:t>，</a:t>
            </a:r>
            <a:r>
              <a:rPr kumimoji="0" lang="en-US" altLang="zh-CN" sz="2000" b="0">
                <a:solidFill>
                  <a:schemeClr val="fol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kumimoji="0" lang="en-US" altLang="zh-CN" sz="2000" b="0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0">
                <a:latin typeface="宋体" panose="02010600030101010101" pitchFamily="2" charset="-122"/>
              </a:rPr>
              <a:t>将</a:t>
            </a:r>
            <a:r>
              <a:rPr kumimoji="0" lang="en-US" altLang="zh-CN" sz="2000" b="0">
                <a:latin typeface="宋体" panose="02010600030101010101" pitchFamily="2" charset="-122"/>
              </a:rPr>
              <a:t>s</a:t>
            </a:r>
            <a:r>
              <a:rPr kumimoji="0" lang="zh-CN" altLang="en-US" sz="2000" b="0">
                <a:latin typeface="宋体" panose="02010600030101010101" pitchFamily="2" charset="-122"/>
              </a:rPr>
              <a:t>头部</a:t>
            </a:r>
            <a:r>
              <a:rPr kumimoji="0" lang="en-US" altLang="zh-CN" sz="2000" b="0">
                <a:latin typeface="宋体" panose="02010600030101010101" pitchFamily="2" charset="-122"/>
              </a:rPr>
              <a:t>0</a:t>
            </a:r>
            <a:r>
              <a:rPr kumimoji="0" lang="zh-CN" altLang="en-US" sz="2000" b="0">
                <a:latin typeface="宋体" panose="02010600030101010101" pitchFamily="2" charset="-122"/>
              </a:rPr>
              <a:t>个或多个符号删除所得符号串，</a:t>
            </a:r>
            <a:br>
              <a:rPr kumimoji="0" lang="zh-CN" altLang="en-US" sz="2000" b="0">
                <a:latin typeface="宋体" panose="02010600030101010101" pitchFamily="2" charset="-122"/>
              </a:rPr>
            </a:br>
            <a:r>
              <a:rPr kumimoji="0" lang="zh-CN" altLang="en-US" sz="2000" b="0">
                <a:latin typeface="宋体" panose="02010600030101010101" pitchFamily="2" charset="-122"/>
              </a:rPr>
              <a:t>如</a:t>
            </a:r>
            <a:r>
              <a:rPr kumimoji="0" lang="en-US" altLang="zh-CN" sz="2000" b="0">
                <a:solidFill>
                  <a:srgbClr val="3333CC"/>
                </a:solidFill>
                <a:latin typeface="宋体" panose="02010600030101010101" pitchFamily="2" charset="-122"/>
              </a:rPr>
              <a:t>ana</a:t>
            </a:r>
            <a:r>
              <a:rPr kumimoji="0" lang="zh-CN" altLang="en-US" sz="2000" b="0">
                <a:latin typeface="宋体" panose="02010600030101010101" pitchFamily="2" charset="-122"/>
              </a:rPr>
              <a:t>，</a:t>
            </a:r>
            <a:r>
              <a:rPr kumimoji="0" lang="en-US" altLang="zh-CN" sz="2000" b="0">
                <a:solidFill>
                  <a:srgbClr val="3333CC"/>
                </a:solidFill>
                <a:latin typeface="宋体" panose="02010600030101010101" pitchFamily="2" charset="-122"/>
              </a:rPr>
              <a:t>banana</a:t>
            </a:r>
            <a:r>
              <a:rPr kumimoji="0" lang="zh-CN" altLang="en-US" sz="2000" b="0">
                <a:latin typeface="宋体" panose="02010600030101010101" pitchFamily="2" charset="-122"/>
              </a:rPr>
              <a:t>，</a:t>
            </a:r>
            <a:r>
              <a:rPr kumimoji="0" lang="en-US" altLang="zh-CN" sz="2000" b="0">
                <a:solidFill>
                  <a:schemeClr val="fol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kumimoji="0" lang="en-US" altLang="zh-CN" sz="2000" b="0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0">
                <a:latin typeface="宋体" panose="02010600030101010101" pitchFamily="2" charset="-122"/>
              </a:rPr>
              <a:t>将</a:t>
            </a:r>
            <a:r>
              <a:rPr kumimoji="0" lang="en-US" altLang="zh-CN" sz="2000" b="0">
                <a:latin typeface="宋体" panose="02010600030101010101" pitchFamily="2" charset="-122"/>
              </a:rPr>
              <a:t>s</a:t>
            </a:r>
            <a:r>
              <a:rPr kumimoji="0" lang="zh-CN" altLang="en-US" sz="2000" b="0">
                <a:latin typeface="宋体" panose="02010600030101010101" pitchFamily="2" charset="-122"/>
              </a:rPr>
              <a:t>删除一个前缀和后缀所得符号串，如</a:t>
            </a:r>
            <a:r>
              <a:rPr kumimoji="0" lang="en-US" altLang="zh-CN" sz="2000" b="0">
                <a:solidFill>
                  <a:srgbClr val="3333CC"/>
                </a:solidFill>
                <a:latin typeface="宋体" panose="02010600030101010101" pitchFamily="2" charset="-122"/>
              </a:rPr>
              <a:t>nan</a:t>
            </a:r>
            <a:r>
              <a:rPr kumimoji="0" lang="zh-CN" altLang="en-US" sz="2000" b="0">
                <a:latin typeface="宋体" panose="02010600030101010101" pitchFamily="2" charset="-122"/>
              </a:rPr>
              <a:t>，前缀、后缀都是特殊子串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latin typeface="宋体" panose="02010600030101010101" pitchFamily="2" charset="-122"/>
              </a:rPr>
              <a:t>s</a:t>
            </a:r>
            <a:r>
              <a:rPr kumimoji="0" lang="zh-CN" altLang="en-US" sz="2000" b="0">
                <a:latin typeface="宋体" panose="02010600030101010101" pitchFamily="2" charset="-122"/>
              </a:rPr>
              <a:t>的非空前缀、后缀、子串，且不等于</a:t>
            </a:r>
            <a:r>
              <a:rPr kumimoji="0" lang="en-US" altLang="zh-CN" sz="2000" b="0">
                <a:latin typeface="宋体" panose="02010600030101010101" pitchFamily="2" charset="-122"/>
              </a:rPr>
              <a:t>s</a:t>
            </a:r>
            <a:br>
              <a:rPr kumimoji="0" lang="en-US" altLang="zh-CN" sz="2000" b="0">
                <a:latin typeface="宋体" panose="02010600030101010101" pitchFamily="2" charset="-122"/>
              </a:rPr>
            </a:br>
            <a:endParaRPr kumimoji="0" lang="en-US" altLang="zh-CN" sz="2000" b="0"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0">
                <a:latin typeface="宋体" panose="02010600030101010101" pitchFamily="2" charset="-122"/>
              </a:rPr>
              <a:t>在</a:t>
            </a:r>
            <a:r>
              <a:rPr kumimoji="0" lang="en-US" altLang="zh-CN" sz="2000" b="0">
                <a:latin typeface="宋体" panose="02010600030101010101" pitchFamily="2" charset="-122"/>
              </a:rPr>
              <a:t>s</a:t>
            </a:r>
            <a:r>
              <a:rPr kumimoji="0" lang="zh-CN" altLang="en-US" sz="2000" b="0">
                <a:latin typeface="宋体" panose="02010600030101010101" pitchFamily="2" charset="-122"/>
              </a:rPr>
              <a:t>中删除一个或多个符号（不要求连续）得到的符号串，</a:t>
            </a:r>
            <a:r>
              <a:rPr kumimoji="0" lang="en-US" altLang="zh-CN" sz="2000" b="0">
                <a:solidFill>
                  <a:srgbClr val="3333CC"/>
                </a:solidFill>
                <a:latin typeface="宋体" panose="02010600030101010101" pitchFamily="2" charset="-122"/>
              </a:rPr>
              <a:t>bnan</a:t>
            </a:r>
            <a:r>
              <a:rPr kumimoji="0" lang="zh-CN" altLang="en-US" sz="2000" b="0">
                <a:latin typeface="宋体" panose="02010600030101010101" pitchFamily="2" charset="-122"/>
              </a:rPr>
              <a:t>，</a:t>
            </a:r>
            <a:r>
              <a:rPr kumimoji="0" lang="en-US" altLang="zh-CN" sz="2000" b="0">
                <a:solidFill>
                  <a:srgbClr val="3333CC"/>
                </a:solidFill>
                <a:latin typeface="宋体" panose="02010600030101010101" pitchFamily="2" charset="-122"/>
              </a:rPr>
              <a:t>nn</a:t>
            </a:r>
          </a:p>
        </p:txBody>
      </p:sp>
      <p:sp>
        <p:nvSpPr>
          <p:cNvPr id="27658" name="Line 12">
            <a:extLst>
              <a:ext uri="{FF2B5EF4-FFF2-40B4-BE49-F238E27FC236}">
                <a16:creationId xmlns:a16="http://schemas.microsoft.com/office/drawing/2014/main" id="{251FC7C2-B096-44E6-A7B2-055D4DD7F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2498725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9" name="Line 13">
            <a:extLst>
              <a:ext uri="{FF2B5EF4-FFF2-40B4-BE49-F238E27FC236}">
                <a16:creationId xmlns:a16="http://schemas.microsoft.com/office/drawing/2014/main" id="{0D215529-4FE8-45D6-BBBA-EF58FDC0E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3260725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0" name="Line 14">
            <a:extLst>
              <a:ext uri="{FF2B5EF4-FFF2-40B4-BE49-F238E27FC236}">
                <a16:creationId xmlns:a16="http://schemas.microsoft.com/office/drawing/2014/main" id="{11CF0592-46B0-4169-A02B-6FBBBA667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4098925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1" name="Line 15">
            <a:extLst>
              <a:ext uri="{FF2B5EF4-FFF2-40B4-BE49-F238E27FC236}">
                <a16:creationId xmlns:a16="http://schemas.microsoft.com/office/drawing/2014/main" id="{78349618-1002-403C-A756-473713B51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4784725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51FAEAA-58D5-4833-8FD3-66A9DF43DB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1600" y="569160"/>
              <a:ext cx="7437240" cy="5172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51FAEAA-58D5-4833-8FD3-66A9DF43DB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240" y="559800"/>
                <a:ext cx="7455960" cy="5191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3B98D1B-F423-479C-8331-ADB1B6843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216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860347E-0AA0-458A-80EA-969885210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语言的定义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284E612F-452A-43B9-A211-6A87DCCB4E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66825"/>
            <a:ext cx="77724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/>
              <a:t>一个</a:t>
            </a:r>
            <a:r>
              <a:rPr lang="zh-CN" altLang="en-US">
                <a:solidFill>
                  <a:srgbClr val="3333CC"/>
                </a:solidFill>
                <a:ea typeface="黑体" panose="02010609060101010101" pitchFamily="49" charset="-122"/>
              </a:rPr>
              <a:t>语言</a:t>
            </a:r>
            <a:r>
              <a:rPr lang="zh-CN" altLang="en-US"/>
              <a:t>（</a:t>
            </a:r>
            <a:r>
              <a:rPr lang="en-US" altLang="zh-CN">
                <a:solidFill>
                  <a:srgbClr val="FF3300"/>
                </a:solidFill>
              </a:rPr>
              <a:t>Language</a:t>
            </a:r>
            <a:r>
              <a:rPr lang="zh-CN" altLang="en-US"/>
              <a:t>）</a:t>
            </a:r>
            <a:r>
              <a:rPr lang="en-US" altLang="zh-CN"/>
              <a:t>L</a:t>
            </a:r>
            <a:r>
              <a:rPr lang="zh-CN" altLang="en-US"/>
              <a:t>：</a:t>
            </a:r>
            <a:br>
              <a:rPr lang="zh-CN" altLang="en-US" sz="2800"/>
            </a:br>
            <a:r>
              <a:rPr lang="zh-CN" altLang="en-US" sz="2800"/>
              <a:t>是一个给定字母表之上的任意符号串集合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86ED72EF-332E-4D22-88F1-CFB55FA4D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9075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Alphabet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C0FC3E17-C93D-4EC6-8BF5-A5FEEB007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19075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Languages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181837D1-9BFE-4079-B1A1-7640F7F32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800350"/>
            <a:ext cx="6477000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     </a:t>
            </a:r>
            <a:r>
              <a:rPr kumimoji="0" lang="en-US" altLang="zh-CN" sz="2000">
                <a:solidFill>
                  <a:srgbClr val="FF5050"/>
                </a:solidFill>
              </a:rPr>
              <a:t>{0,1}</a:t>
            </a:r>
            <a:r>
              <a:rPr kumimoji="0" lang="en-US" altLang="zh-CN" sz="2000"/>
              <a:t>                               </a:t>
            </a:r>
            <a:r>
              <a:rPr kumimoji="0" lang="en-US" altLang="zh-CN" sz="2000">
                <a:solidFill>
                  <a:srgbClr val="FF5050"/>
                </a:solidFill>
              </a:rPr>
              <a:t>{1,10,100,1000,10000…}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FF5050"/>
                </a:solidFill>
              </a:rPr>
              <a:t>                                             {0,1,00,11,000,111,…}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     </a:t>
            </a:r>
            <a:r>
              <a:rPr kumimoji="0" lang="en-US" altLang="zh-CN" sz="2000">
                <a:solidFill>
                  <a:srgbClr val="00CC00"/>
                </a:solidFill>
              </a:rPr>
              <a:t>{a,b,c}                            {abc,aabbcc,aaabbbccc,…}</a:t>
            </a:r>
            <a:endParaRPr kumimoji="0" lang="en-US" altLang="zh-CN" sz="2000"/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     </a:t>
            </a:r>
            <a:r>
              <a:rPr kumimoji="0" lang="en-US" altLang="zh-CN" sz="2000">
                <a:solidFill>
                  <a:srgbClr val="0066FF"/>
                </a:solidFill>
              </a:rPr>
              <a:t>{A, … ,Z}                      {TEE,FORE,BALL,…}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0066FF"/>
                </a:solidFill>
              </a:rPr>
              <a:t>                                            {FOR,WHILE,GOTO,…}</a:t>
            </a:r>
            <a:endParaRPr kumimoji="0" lang="en-US" altLang="zh-CN" sz="2000"/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     </a:t>
            </a:r>
            <a:endParaRPr kumimoji="0" lang="en-US" altLang="zh-CN" sz="2000">
              <a:solidFill>
                <a:srgbClr val="99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3CFFF91-531D-4384-9A92-FF4F25B3F0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7920" y="1697400"/>
              <a:ext cx="6489720" cy="3179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3CFFF91-531D-4384-9A92-FF4F25B3F0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8560" y="1688040"/>
                <a:ext cx="6508440" cy="319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71D4583-505F-43F8-A5CF-4AC344E98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055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02EEB6F-AD1A-4A6A-B475-86DC9217AE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语言的定义（续）</a:t>
            </a:r>
          </a:p>
        </p:txBody>
      </p:sp>
      <p:sp>
        <p:nvSpPr>
          <p:cNvPr id="29699" name="Text Box 4">
            <a:extLst>
              <a:ext uri="{FF2B5EF4-FFF2-40B4-BE49-F238E27FC236}">
                <a16:creationId xmlns:a16="http://schemas.microsoft.com/office/drawing/2014/main" id="{7F3EF930-F88A-4D4C-A6B8-E6F8F866F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3081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Alphabet</a:t>
            </a:r>
          </a:p>
        </p:txBody>
      </p:sp>
      <p:sp>
        <p:nvSpPr>
          <p:cNvPr id="29700" name="Text Box 5">
            <a:extLst>
              <a:ext uri="{FF2B5EF4-FFF2-40B4-BE49-F238E27FC236}">
                <a16:creationId xmlns:a16="http://schemas.microsoft.com/office/drawing/2014/main" id="{23ECF364-BB96-450E-8A30-54A5E1E09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3081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Languages</a:t>
            </a:r>
          </a:p>
        </p:txBody>
      </p:sp>
      <p:sp>
        <p:nvSpPr>
          <p:cNvPr id="29701" name="Text Box 6">
            <a:extLst>
              <a:ext uri="{FF2B5EF4-FFF2-40B4-BE49-F238E27FC236}">
                <a16:creationId xmlns:a16="http://schemas.microsoft.com/office/drawing/2014/main" id="{EC5F0899-ED3F-4DB0-B734-FDC915C7B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917700"/>
            <a:ext cx="64770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     </a:t>
            </a:r>
            <a:r>
              <a:rPr kumimoji="0" lang="en-US" altLang="zh-CN" sz="2000">
                <a:solidFill>
                  <a:srgbClr val="990000"/>
                </a:solidFill>
              </a:rPr>
              <a:t>{A,…,Z,a,…,z,0,…9,    { All legal PASCAL progs}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990000"/>
                </a:solidFill>
              </a:rPr>
              <a:t>       +,-,…,&lt;,&gt;,…}              { All grammatically correct 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990000"/>
                </a:solidFill>
              </a:rPr>
              <a:t>                                               English sentences }</a:t>
            </a:r>
          </a:p>
        </p:txBody>
      </p:sp>
      <p:sp>
        <p:nvSpPr>
          <p:cNvPr id="29702" name="Rectangle 7">
            <a:extLst>
              <a:ext uri="{FF2B5EF4-FFF2-40B4-BE49-F238E27FC236}">
                <a16:creationId xmlns:a16="http://schemas.microsoft.com/office/drawing/2014/main" id="{E1D45F59-7439-46C8-B0C3-8FEFCB226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32004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b="0">
                <a:latin typeface="Tahoma" panose="020B0604030504040204" pitchFamily="34" charset="0"/>
              </a:rPr>
              <a:t>特例：</a:t>
            </a:r>
            <a:r>
              <a:rPr kumimoji="0" lang="zh-CN" altLang="en-US">
                <a:solidFill>
                  <a:srgbClr val="00CC00"/>
                </a:solidFill>
                <a:sym typeface="Symbol" panose="05050102010706020507" pitchFamily="18" charset="2"/>
              </a:rPr>
              <a:t></a:t>
            </a:r>
            <a:r>
              <a:rPr kumimoji="0" lang="en-US" altLang="zh-CN">
                <a:solidFill>
                  <a:srgbClr val="00CC00"/>
                </a:solidFill>
                <a:sym typeface="Symbol" panose="05050102010706020507" pitchFamily="18" charset="2"/>
              </a:rPr>
              <a:t>—</a:t>
            </a:r>
            <a:r>
              <a:rPr kumimoji="0" lang="zh-CN" altLang="en-US">
                <a:solidFill>
                  <a:srgbClr val="00CC00"/>
                </a:solidFill>
                <a:sym typeface="Symbol" panose="05050102010706020507" pitchFamily="18" charset="2"/>
              </a:rPr>
              <a:t>空语言，</a:t>
            </a:r>
            <a:r>
              <a:rPr kumimoji="0" lang="en-US" altLang="zh-CN">
                <a:solidFill>
                  <a:srgbClr val="00CC00"/>
                </a:solidFill>
                <a:sym typeface="Symbol" panose="05050102010706020507" pitchFamily="18" charset="2"/>
              </a:rPr>
              <a:t>{</a:t>
            </a:r>
            <a:r>
              <a:rPr kumimoji="0" lang="en-US" altLang="zh-CN" b="0">
                <a:solidFill>
                  <a:srgbClr val="0099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olidFill>
                  <a:srgbClr val="00CC00"/>
                </a:solidFill>
                <a:sym typeface="Symbol" panose="05050102010706020507" pitchFamily="18" charset="2"/>
              </a:rPr>
              <a:t>}—</a:t>
            </a:r>
            <a:r>
              <a:rPr kumimoji="0" lang="zh-CN" altLang="en-US">
                <a:solidFill>
                  <a:srgbClr val="00CC00"/>
                </a:solidFill>
                <a:sym typeface="Symbol" panose="05050102010706020507" pitchFamily="18" charset="2"/>
              </a:rPr>
              <a:t>只含空字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FFA465E-0815-4C52-8DBB-F04B11A9A3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0160" y="2159640"/>
              <a:ext cx="5217840" cy="2343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FFA465E-0815-4C52-8DBB-F04B11A9A3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0800" y="2150280"/>
                <a:ext cx="5236560" cy="2361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5DD34D9-4EA8-423C-9C9C-D37405BDA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908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2665A6B-28BE-4919-A966-11A1AFDE6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895600"/>
            <a:ext cx="8458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800" b="0">
                <a:solidFill>
                  <a:srgbClr val="FF3300"/>
                </a:solidFill>
              </a:rPr>
              <a:t>语言</a:t>
            </a:r>
            <a:r>
              <a:rPr lang="zh-CN" altLang="en-US" sz="4800" b="0">
                <a:solidFill>
                  <a:srgbClr val="FF3300"/>
                </a:solidFill>
                <a:sym typeface="Wingdings" panose="05000000000000000000" pitchFamily="2" charset="2"/>
              </a:rPr>
              <a:t>符号串集合单词</a:t>
            </a:r>
            <a:endParaRPr lang="zh-CN" altLang="en-US" sz="4800" b="0">
              <a:solidFill>
                <a:srgbClr val="FF3300"/>
              </a:solidFill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E97C4F4-AF33-4A05-99A6-BB8BBB262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0">
                <a:solidFill>
                  <a:schemeClr val="tx2"/>
                </a:solidFill>
              </a:rPr>
              <a:t>语言和单词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085565D-112E-471F-9CA3-ACFBF32B32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920" y="2478600"/>
              <a:ext cx="8596080" cy="2728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085565D-112E-471F-9CA3-ACFBF32B32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560" y="2469240"/>
                <a:ext cx="8614800" cy="2746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E7D1421-0C24-40CD-B472-3B1A99DC3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74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7F382E7-2633-4DDE-8AF2-E9C499F7E0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符号串的运算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C960B7F-87BA-4768-902F-F5F7D838E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3333CC"/>
                </a:solidFill>
                <a:ea typeface="黑体" panose="02010609060101010101" pitchFamily="49" charset="-122"/>
              </a:rPr>
              <a:t>连接</a:t>
            </a:r>
            <a:r>
              <a:rPr lang="zh-CN" altLang="en-US"/>
              <a:t>（</a:t>
            </a:r>
            <a:r>
              <a:rPr lang="en-US" altLang="zh-CN">
                <a:solidFill>
                  <a:srgbClr val="FF3300"/>
                </a:solidFill>
              </a:rPr>
              <a:t>concatenation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/>
              <a:t>符号串</a:t>
            </a:r>
            <a:r>
              <a:rPr lang="en-US" altLang="zh-CN"/>
              <a:t>x, y</a:t>
            </a:r>
            <a:r>
              <a:rPr lang="zh-CN" altLang="en-US"/>
              <a:t>的连接，写作</a:t>
            </a:r>
            <a:r>
              <a:rPr lang="en-US" altLang="zh-CN"/>
              <a:t>xy——y</a:t>
            </a:r>
            <a:r>
              <a:rPr lang="zh-CN" altLang="en-US"/>
              <a:t>拼接于</a:t>
            </a:r>
            <a:r>
              <a:rPr lang="en-US" altLang="zh-CN"/>
              <a:t>x</a:t>
            </a:r>
            <a:r>
              <a:rPr lang="zh-CN" altLang="en-US"/>
              <a:t>后</a:t>
            </a:r>
          </a:p>
          <a:p>
            <a:pPr lvl="1" eaLnBrk="1" hangingPunct="1"/>
            <a:r>
              <a:rPr lang="en-US" altLang="zh-CN"/>
              <a:t>x=dog</a:t>
            </a:r>
            <a:r>
              <a:rPr lang="zh-CN" altLang="en-US"/>
              <a:t>，</a:t>
            </a:r>
            <a:r>
              <a:rPr lang="en-US" altLang="zh-CN"/>
              <a:t>y=house</a:t>
            </a:r>
            <a:r>
              <a:rPr lang="zh-CN" altLang="en-US"/>
              <a:t>，</a:t>
            </a:r>
            <a:r>
              <a:rPr lang="en-US" altLang="zh-CN"/>
              <a:t>xy=doghouse</a:t>
            </a:r>
          </a:p>
          <a:p>
            <a:pPr lvl="1" eaLnBrk="1" hangingPunct="1"/>
            <a:r>
              <a:rPr lang="en-US" altLang="zh-CN"/>
              <a:t>s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Symbol" panose="05050102010706020507" pitchFamily="18" charset="2"/>
              </a:rPr>
              <a:t> =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Symbol" panose="05050102010706020507" pitchFamily="18" charset="2"/>
              </a:rPr>
              <a:t> s = 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D36F87C-9E6F-439E-8688-27D69BD8F2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420120"/>
              <a:ext cx="6820560" cy="5227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D36F87C-9E6F-439E-8688-27D69BD8F2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410760"/>
                <a:ext cx="6839280" cy="5246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396A1EF-F13C-4A01-B245-F1DDA43A6F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722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EE8C5E4B-E268-43CB-8CC1-8FA276541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符号串的运算（续）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561817F-CE18-45FE-B683-BEE1BD6C0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/>
            <a:r>
              <a:rPr kumimoji="0" lang="zh-CN" altLang="en-US">
                <a:solidFill>
                  <a:srgbClr val="3333CC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幂</a:t>
            </a:r>
            <a:r>
              <a:rPr kumimoji="0" lang="zh-CN" altLang="en-US">
                <a:sym typeface="Symbol" panose="05050102010706020507" pitchFamily="18" charset="2"/>
              </a:rPr>
              <a:t>（</a:t>
            </a:r>
            <a:r>
              <a:rPr kumimoji="0" lang="en-US" altLang="zh-CN">
                <a:solidFill>
                  <a:srgbClr val="FF3300"/>
                </a:solidFill>
                <a:sym typeface="Symbol" panose="05050102010706020507" pitchFamily="18" charset="2"/>
              </a:rPr>
              <a:t>exponentiation</a:t>
            </a:r>
            <a:r>
              <a:rPr kumimoji="0" lang="zh-CN" altLang="en-US">
                <a:sym typeface="Symbol" panose="05050102010706020507" pitchFamily="18" charset="2"/>
              </a:rPr>
              <a:t>）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连接看作积（</a:t>
            </a:r>
            <a:r>
              <a:rPr kumimoji="0" lang="en-US" altLang="zh-CN">
                <a:solidFill>
                  <a:srgbClr val="FF3300"/>
                </a:solidFill>
                <a:sym typeface="Symbol" panose="05050102010706020507" pitchFamily="18" charset="2"/>
              </a:rPr>
              <a:t>product</a:t>
            </a:r>
            <a:r>
              <a:rPr kumimoji="0" lang="zh-CN" altLang="en-US">
                <a:sym typeface="Symbol" panose="05050102010706020507" pitchFamily="18" charset="2"/>
              </a:rPr>
              <a:t>）</a:t>
            </a: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s</a:t>
            </a:r>
            <a:r>
              <a:rPr kumimoji="0" lang="en-US" altLang="zh-CN" baseline="30000">
                <a:sym typeface="Symbol" panose="05050102010706020507" pitchFamily="18" charset="2"/>
              </a:rPr>
              <a:t>0</a:t>
            </a:r>
            <a:r>
              <a:rPr kumimoji="0" lang="en-US" altLang="zh-CN">
                <a:sym typeface="Symbol" panose="05050102010706020507" pitchFamily="18" charset="2"/>
              </a:rPr>
              <a:t> =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kumimoji="0" lang="en-US" altLang="zh-CN">
              <a:sym typeface="Symbol" panose="05050102010706020507" pitchFamily="18" charset="2"/>
            </a:endParaRP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s</a:t>
            </a:r>
            <a:r>
              <a:rPr kumimoji="0" lang="en-US" altLang="zh-CN" baseline="30000">
                <a:sym typeface="Symbol" panose="05050102010706020507" pitchFamily="18" charset="2"/>
              </a:rPr>
              <a:t>i</a:t>
            </a:r>
            <a:r>
              <a:rPr kumimoji="0" lang="en-US" altLang="zh-CN">
                <a:sym typeface="Symbol" panose="05050102010706020507" pitchFamily="18" charset="2"/>
              </a:rPr>
              <a:t> = s</a:t>
            </a:r>
            <a:r>
              <a:rPr kumimoji="0" lang="en-US" altLang="zh-CN" baseline="30000">
                <a:sym typeface="Symbol" panose="05050102010706020507" pitchFamily="18" charset="2"/>
              </a:rPr>
              <a:t>i-1</a:t>
            </a:r>
            <a:r>
              <a:rPr kumimoji="0" lang="en-US" altLang="zh-CN">
                <a:sym typeface="Symbol" panose="05050102010706020507" pitchFamily="18" charset="2"/>
              </a:rPr>
              <a:t>s</a:t>
            </a: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s</a:t>
            </a:r>
            <a:r>
              <a:rPr kumimoji="0" lang="en-US" altLang="zh-CN" baseline="30000">
                <a:sym typeface="Symbol" panose="05050102010706020507" pitchFamily="18" charset="2"/>
              </a:rPr>
              <a:t>1 </a:t>
            </a:r>
            <a:r>
              <a:rPr kumimoji="0" lang="en-US" altLang="zh-CN">
                <a:sym typeface="Symbol" panose="05050102010706020507" pitchFamily="18" charset="2"/>
              </a:rPr>
              <a:t>= s, s</a:t>
            </a:r>
            <a:r>
              <a:rPr kumimoji="0" lang="en-US" altLang="zh-CN" baseline="30000">
                <a:sym typeface="Symbol" panose="05050102010706020507" pitchFamily="18" charset="2"/>
              </a:rPr>
              <a:t>2 </a:t>
            </a:r>
            <a:r>
              <a:rPr kumimoji="0" lang="en-US" altLang="zh-CN">
                <a:sym typeface="Symbol" panose="05050102010706020507" pitchFamily="18" charset="2"/>
              </a:rPr>
              <a:t>= ss, s</a:t>
            </a:r>
            <a:r>
              <a:rPr kumimoji="0" lang="en-US" altLang="zh-CN" baseline="30000">
                <a:sym typeface="Symbol" panose="05050102010706020507" pitchFamily="18" charset="2"/>
              </a:rPr>
              <a:t>3 </a:t>
            </a:r>
            <a:r>
              <a:rPr kumimoji="0" lang="en-US" altLang="zh-CN">
                <a:sym typeface="Symbol" panose="05050102010706020507" pitchFamily="18" charset="2"/>
              </a:rPr>
              <a:t>= sss, </a:t>
            </a:r>
            <a:r>
              <a:rPr kumimoji="0" lang="en-US" altLang="zh-CN">
                <a:latin typeface="Tahoma" panose="020B0604030504040204" pitchFamily="34" charset="0"/>
                <a:sym typeface="Symbol" panose="05050102010706020507" pitchFamily="18" charset="2"/>
              </a:rPr>
              <a:t>…</a:t>
            </a:r>
            <a:endParaRPr kumimoji="0" lang="en-US" altLang="zh-CN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F57CCD2-0370-4F1A-950C-FEA7D3604A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4480" y="2350440"/>
              <a:ext cx="2378880" cy="1719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F57CCD2-0370-4F1A-950C-FEA7D3604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5120" y="2341080"/>
                <a:ext cx="2397600" cy="1737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3B2E64A-09F5-484A-AFAD-985165F9F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52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21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10073</TotalTime>
  <Words>791</Words>
  <Application>Microsoft Office PowerPoint</Application>
  <PresentationFormat>全屏显示(4:3)</PresentationFormat>
  <Paragraphs>89</Paragraphs>
  <Slides>15</Slides>
  <Notes>0</Notes>
  <HiddenSlides>0</HiddenSlides>
  <MMClips>14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黑体</vt:lpstr>
      <vt:lpstr>宋体</vt:lpstr>
      <vt:lpstr>Symbol</vt:lpstr>
      <vt:lpstr>Tahoma</vt:lpstr>
      <vt:lpstr>Times New Roman</vt:lpstr>
      <vt:lpstr>Wingdings</vt:lpstr>
      <vt:lpstr>Blends</vt:lpstr>
      <vt:lpstr>Equation</vt:lpstr>
      <vt:lpstr>单词描述预习要点</vt:lpstr>
      <vt:lpstr>3.3  单词的描述：正则表达式</vt:lpstr>
      <vt:lpstr>串和语言（续）</vt:lpstr>
      <vt:lpstr>相关术语——符号串s为banana</vt:lpstr>
      <vt:lpstr>语言的定义</vt:lpstr>
      <vt:lpstr>语言的定义（续）</vt:lpstr>
      <vt:lpstr>PowerPoint 演示文稿</vt:lpstr>
      <vt:lpstr>符号串的运算</vt:lpstr>
      <vt:lpstr>符号串的运算（续）</vt:lpstr>
      <vt:lpstr>3.3.2  语言的运算</vt:lpstr>
      <vt:lpstr>语言运算示例</vt:lpstr>
      <vt:lpstr>语言运算示例（续）</vt:lpstr>
      <vt:lpstr>预习作业——语言运算</vt:lpstr>
      <vt:lpstr>PowerPoint 演示文稿</vt:lpstr>
      <vt:lpstr>PowerPoint 演示文稿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1333</cp:revision>
  <dcterms:created xsi:type="dcterms:W3CDTF">2003-06-05T11:51:39Z</dcterms:created>
  <dcterms:modified xsi:type="dcterms:W3CDTF">2020-10-08T00:11:27Z</dcterms:modified>
</cp:coreProperties>
</file>